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embeddedFontLst>
    <p:embeddedFont>
      <p:font typeface="Franklin Gothic Demi Cond" panose="020B0706030402020204" pitchFamily="34" charset="0"/>
      <p:regular r:id="rId16"/>
    </p:embeddedFont>
    <p:embeddedFont>
      <p:font typeface="Arial Black" panose="020B0A04020102020204" pitchFamily="34" charset="0"/>
      <p:bold r:id="rId17"/>
    </p:embeddedFont>
    <p:embeddedFont>
      <p:font typeface="Cooper Black" panose="0208090404030B020404" pitchFamily="18" charset="0"/>
      <p:regular r:id="rId18"/>
    </p:embeddedFont>
  </p:embeddedFontLst>
  <p:defaultTextStyle>
    <a:defPPr>
      <a:defRPr lang="en-US"/>
    </a:defPPr>
    <a:lvl1pPr algn="l" rtl="0" eaLnBrk="0" fontAlgn="base" hangingPunct="0">
      <a:spcBef>
        <a:spcPct val="0"/>
      </a:spcBef>
      <a:spcAft>
        <a:spcPct val="0"/>
      </a:spcAft>
      <a:defRPr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7D7"/>
    <a:srgbClr val="FFA9A9"/>
    <a:srgbClr val="FFF64B"/>
    <a:srgbClr val="000000"/>
    <a:srgbClr val="FF0000"/>
    <a:srgbClr val="417F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315" autoAdjust="0"/>
  </p:normalViewPr>
  <p:slideViewPr>
    <p:cSldViewPr>
      <p:cViewPr varScale="1">
        <p:scale>
          <a:sx n="50" d="100"/>
          <a:sy n="50" d="100"/>
        </p:scale>
        <p:origin x="-186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4301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4301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4301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DAAB6274-50F7-4A60-A4BF-7295D51471E5}" type="slidenum">
              <a:rPr lang="en-US" altLang="en-US"/>
              <a:pPr/>
              <a:t>‹#›</a:t>
            </a:fld>
            <a:endParaRPr lang="en-US" altLang="en-US"/>
          </a:p>
        </p:txBody>
      </p:sp>
    </p:spTree>
    <p:extLst>
      <p:ext uri="{BB962C8B-B14F-4D97-AF65-F5344CB8AC3E}">
        <p14:creationId xmlns:p14="http://schemas.microsoft.com/office/powerpoint/2010/main" val="10042672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317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317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17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317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BE1F3B5F-EB61-4403-8021-C294B00D613C}" type="slidenum">
              <a:rPr lang="en-US" altLang="en-US"/>
              <a:pPr/>
              <a:t>‹#›</a:t>
            </a:fld>
            <a:endParaRPr lang="en-US" altLang="en-US"/>
          </a:p>
        </p:txBody>
      </p:sp>
    </p:spTree>
    <p:extLst>
      <p:ext uri="{BB962C8B-B14F-4D97-AF65-F5344CB8AC3E}">
        <p14:creationId xmlns:p14="http://schemas.microsoft.com/office/powerpoint/2010/main" val="288344593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F3B5F-EB61-4403-8021-C294B00D613C}" type="slidenum">
              <a:rPr lang="en-US" altLang="en-US" smtClean="0"/>
              <a:pPr/>
              <a:t>3</a:t>
            </a:fld>
            <a:endParaRPr lang="en-US" altLang="en-US"/>
          </a:p>
        </p:txBody>
      </p:sp>
    </p:spTree>
    <p:extLst>
      <p:ext uri="{BB962C8B-B14F-4D97-AF65-F5344CB8AC3E}">
        <p14:creationId xmlns:p14="http://schemas.microsoft.com/office/powerpoint/2010/main" val="3557298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F3B5F-EB61-4403-8021-C294B00D613C}" type="slidenum">
              <a:rPr lang="en-US" altLang="en-US" smtClean="0"/>
              <a:pPr/>
              <a:t>8</a:t>
            </a:fld>
            <a:endParaRPr lang="en-US" altLang="en-US"/>
          </a:p>
        </p:txBody>
      </p:sp>
    </p:spTree>
    <p:extLst>
      <p:ext uri="{BB962C8B-B14F-4D97-AF65-F5344CB8AC3E}">
        <p14:creationId xmlns:p14="http://schemas.microsoft.com/office/powerpoint/2010/main" val="4029858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E1F3B5F-EB61-4403-8021-C294B00D613C}" type="slidenum">
              <a:rPr lang="en-US" altLang="en-US" smtClean="0"/>
              <a:pPr/>
              <a:t>11</a:t>
            </a:fld>
            <a:endParaRPr lang="en-US" altLang="en-US"/>
          </a:p>
        </p:txBody>
      </p:sp>
    </p:spTree>
    <p:extLst>
      <p:ext uri="{BB962C8B-B14F-4D97-AF65-F5344CB8AC3E}">
        <p14:creationId xmlns:p14="http://schemas.microsoft.com/office/powerpoint/2010/main" val="22446520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7106" name="Rectangle 2"/>
          <p:cNvSpPr>
            <a:spLocks noGrp="1" noChangeArrowheads="1"/>
          </p:cNvSpPr>
          <p:nvPr>
            <p:ph type="ctrTitle"/>
          </p:nvPr>
        </p:nvSpPr>
        <p:spPr>
          <a:xfrm>
            <a:off x="1752600" y="990600"/>
            <a:ext cx="6400800" cy="2514600"/>
          </a:xfrm>
          <a:solidFill>
            <a:schemeClr val="bg1"/>
          </a:solidFill>
          <a:ln w="76200" cmpd="tri">
            <a:solidFill>
              <a:schemeClr val="folHlink"/>
            </a:solidFill>
            <a:miter lim="800000"/>
            <a:headEnd/>
            <a:tailEnd/>
          </a:ln>
        </p:spPr>
        <p:txBody>
          <a:bodyPr/>
          <a:lstStyle>
            <a:lvl1pPr algn="ctr">
              <a:defRPr/>
            </a:lvl1pPr>
          </a:lstStyle>
          <a:p>
            <a:pPr lvl="0"/>
            <a:r>
              <a:rPr lang="en-US" altLang="en-US" noProof="0" smtClean="0"/>
              <a:t>Click to edit Master title style</a:t>
            </a:r>
          </a:p>
        </p:txBody>
      </p:sp>
      <p:sp>
        <p:nvSpPr>
          <p:cNvPr id="47107" name="Rectangle 3"/>
          <p:cNvSpPr>
            <a:spLocks noGrp="1" noChangeArrowheads="1"/>
          </p:cNvSpPr>
          <p:nvPr>
            <p:ph type="subTitle" idx="1"/>
          </p:nvPr>
        </p:nvSpPr>
        <p:spPr>
          <a:xfrm>
            <a:off x="1752600" y="3886200"/>
            <a:ext cx="6400800" cy="1752600"/>
          </a:xfrm>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6350">
                <a:solidFill>
                  <a:schemeClr val="folHlink"/>
                </a:solidFill>
                <a:miter lim="800000"/>
                <a:headEnd/>
                <a:tailEnd/>
              </a14:hiddenLine>
            </a:ext>
          </a:extLst>
        </p:spPr>
        <p:txBody>
          <a:bodyPr/>
          <a:lstStyle>
            <a:lvl1pPr marL="0" indent="0" algn="ctr">
              <a:buFontTx/>
              <a:buNone/>
              <a:defRPr/>
            </a:lvl1pPr>
          </a:lstStyle>
          <a:p>
            <a:pPr lvl="0"/>
            <a:r>
              <a:rPr lang="en-US" altLang="en-US" noProof="0" smtClean="0"/>
              <a:t>Click to edit Master subtitle style</a:t>
            </a:r>
          </a:p>
        </p:txBody>
      </p:sp>
      <p:sp>
        <p:nvSpPr>
          <p:cNvPr id="47108" name="Rectangle 4"/>
          <p:cNvSpPr>
            <a:spLocks noGrp="1" noChangeArrowheads="1"/>
          </p:cNvSpPr>
          <p:nvPr>
            <p:ph type="dt" sz="half" idx="2"/>
          </p:nvPr>
        </p:nvSpPr>
        <p:spPr>
          <a:xfrm>
            <a:off x="914400" y="6400800"/>
            <a:ext cx="1905000" cy="457200"/>
          </a:xfrm>
        </p:spPr>
        <p:txBody>
          <a:bodyPr/>
          <a:lstStyle>
            <a:lvl1pPr>
              <a:defRPr/>
            </a:lvl1pPr>
          </a:lstStyle>
          <a:p>
            <a:endParaRPr lang="en-US" altLang="en-US"/>
          </a:p>
        </p:txBody>
      </p:sp>
      <p:sp>
        <p:nvSpPr>
          <p:cNvPr id="47109" name="Rectangle 5"/>
          <p:cNvSpPr>
            <a:spLocks noGrp="1" noChangeArrowheads="1"/>
          </p:cNvSpPr>
          <p:nvPr>
            <p:ph type="ftr" sz="quarter" idx="3"/>
          </p:nvPr>
        </p:nvSpPr>
        <p:spPr>
          <a:xfrm>
            <a:off x="3505200" y="6400800"/>
            <a:ext cx="2895600" cy="457200"/>
          </a:xfrm>
        </p:spPr>
        <p:txBody>
          <a:bodyPr/>
          <a:lstStyle>
            <a:lvl1pPr>
              <a:defRPr/>
            </a:lvl1pPr>
          </a:lstStyle>
          <a:p>
            <a:endParaRPr lang="en-US" altLang="en-US"/>
          </a:p>
        </p:txBody>
      </p:sp>
      <p:sp>
        <p:nvSpPr>
          <p:cNvPr id="47110" name="Rectangle 6"/>
          <p:cNvSpPr>
            <a:spLocks noGrp="1" noChangeArrowheads="1"/>
          </p:cNvSpPr>
          <p:nvPr>
            <p:ph type="sldNum" sz="quarter" idx="4"/>
          </p:nvPr>
        </p:nvSpPr>
        <p:spPr/>
        <p:txBody>
          <a:bodyPr/>
          <a:lstStyle>
            <a:lvl1pPr>
              <a:defRPr/>
            </a:lvl1pPr>
          </a:lstStyle>
          <a:p>
            <a:fld id="{9C9D0367-EA0C-4965-A43E-C3DA68937059}" type="slidenum">
              <a:rPr lang="en-US" altLang="en-US"/>
              <a:pPr/>
              <a:t>‹#›</a:t>
            </a:fld>
            <a:endParaRPr lang="en-US" altLang="en-US"/>
          </a:p>
        </p:txBody>
      </p:sp>
      <p:grpSp>
        <p:nvGrpSpPr>
          <p:cNvPr id="47111" name="Group 7"/>
          <p:cNvGrpSpPr>
            <a:grpSpLocks/>
          </p:cNvGrpSpPr>
          <p:nvPr/>
        </p:nvGrpSpPr>
        <p:grpSpPr bwMode="auto">
          <a:xfrm>
            <a:off x="0" y="0"/>
            <a:ext cx="6362700" cy="6858000"/>
            <a:chOff x="0" y="0"/>
            <a:chExt cx="4008" cy="4320"/>
          </a:xfrm>
        </p:grpSpPr>
        <p:pic>
          <p:nvPicPr>
            <p:cNvPr id="47112" name="Picture 8" descr="Expban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extLst>
              <a:ext uri="{909E8E84-426E-40DD-AFC4-6F175D3DCCD1}">
                <a14:hiddenFill xmlns:a14="http://schemas.microsoft.com/office/drawing/2010/main">
                  <a:solidFill>
                    <a:srgbClr val="FFFFFF"/>
                  </a:solidFill>
                </a14:hiddenFill>
              </a:ext>
            </a:extLst>
          </p:spPr>
        </p:pic>
        <p:pic>
          <p:nvPicPr>
            <p:cNvPr id="47113" name="Picture 9" descr="EXPHORS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 y="3600"/>
              <a:ext cx="1800" cy="60"/>
            </a:xfrm>
            <a:prstGeom prst="rect">
              <a:avLst/>
            </a:prstGeom>
            <a:noFill/>
            <a:extLst>
              <a:ext uri="{909E8E84-426E-40DD-AFC4-6F175D3DCCD1}">
                <a14:hiddenFill xmlns:a14="http://schemas.microsoft.com/office/drawing/2010/main">
                  <a:solidFill>
                    <a:srgbClr val="FFFFFF"/>
                  </a:solidFill>
                </a14:hiddenFill>
              </a:ext>
            </a:extLst>
          </p:spPr>
        </p:pic>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BF606CB0-80BB-4143-9556-F9493634AEB1}" type="slidenum">
              <a:rPr lang="en-US" altLang="en-US"/>
              <a:pPr/>
              <a:t>‹#›</a:t>
            </a:fld>
            <a:endParaRPr lang="en-US" altLang="en-US"/>
          </a:p>
        </p:txBody>
      </p:sp>
    </p:spTree>
    <p:extLst>
      <p:ext uri="{BB962C8B-B14F-4D97-AF65-F5344CB8AC3E}">
        <p14:creationId xmlns:p14="http://schemas.microsoft.com/office/powerpoint/2010/main" val="367442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100" y="3810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66800" y="3810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640F2F49-6814-4CD9-B04A-8526FFBAE933}" type="slidenum">
              <a:rPr lang="en-US" altLang="en-US"/>
              <a:pPr/>
              <a:t>‹#›</a:t>
            </a:fld>
            <a:endParaRPr lang="en-US" altLang="en-US"/>
          </a:p>
        </p:txBody>
      </p:sp>
    </p:spTree>
    <p:extLst>
      <p:ext uri="{BB962C8B-B14F-4D97-AF65-F5344CB8AC3E}">
        <p14:creationId xmlns:p14="http://schemas.microsoft.com/office/powerpoint/2010/main" val="4118830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3539F809-0FB9-43E4-874B-E72278E0E12E}" type="slidenum">
              <a:rPr lang="en-US" altLang="en-US"/>
              <a:pPr/>
              <a:t>‹#›</a:t>
            </a:fld>
            <a:endParaRPr lang="en-US" altLang="en-US"/>
          </a:p>
        </p:txBody>
      </p:sp>
    </p:spTree>
    <p:extLst>
      <p:ext uri="{BB962C8B-B14F-4D97-AF65-F5344CB8AC3E}">
        <p14:creationId xmlns:p14="http://schemas.microsoft.com/office/powerpoint/2010/main" val="16766549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D62D833B-99A2-426D-9619-828428362634}" type="slidenum">
              <a:rPr lang="en-US" altLang="en-US"/>
              <a:pPr/>
              <a:t>‹#›</a:t>
            </a:fld>
            <a:endParaRPr lang="en-US" altLang="en-US"/>
          </a:p>
        </p:txBody>
      </p:sp>
    </p:spTree>
    <p:extLst>
      <p:ext uri="{BB962C8B-B14F-4D97-AF65-F5344CB8AC3E}">
        <p14:creationId xmlns:p14="http://schemas.microsoft.com/office/powerpoint/2010/main" val="985975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668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9200" y="1752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5CA946A-12F3-46D4-8032-F23B7A1FFE34}" type="slidenum">
              <a:rPr lang="en-US" altLang="en-US"/>
              <a:pPr/>
              <a:t>‹#›</a:t>
            </a:fld>
            <a:endParaRPr lang="en-US" altLang="en-US"/>
          </a:p>
        </p:txBody>
      </p:sp>
    </p:spTree>
    <p:extLst>
      <p:ext uri="{BB962C8B-B14F-4D97-AF65-F5344CB8AC3E}">
        <p14:creationId xmlns:p14="http://schemas.microsoft.com/office/powerpoint/2010/main" val="854837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4AB2268-C35B-42A3-ACF3-79500446EEED}" type="slidenum">
              <a:rPr lang="en-US" altLang="en-US"/>
              <a:pPr/>
              <a:t>‹#›</a:t>
            </a:fld>
            <a:endParaRPr lang="en-US" altLang="en-US"/>
          </a:p>
        </p:txBody>
      </p:sp>
    </p:spTree>
    <p:extLst>
      <p:ext uri="{BB962C8B-B14F-4D97-AF65-F5344CB8AC3E}">
        <p14:creationId xmlns:p14="http://schemas.microsoft.com/office/powerpoint/2010/main" val="112722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C57FECD5-B563-44E3-B786-65C4D40D9701}" type="slidenum">
              <a:rPr lang="en-US" altLang="en-US"/>
              <a:pPr/>
              <a:t>‹#›</a:t>
            </a:fld>
            <a:endParaRPr lang="en-US" altLang="en-US"/>
          </a:p>
        </p:txBody>
      </p:sp>
    </p:spTree>
    <p:extLst>
      <p:ext uri="{BB962C8B-B14F-4D97-AF65-F5344CB8AC3E}">
        <p14:creationId xmlns:p14="http://schemas.microsoft.com/office/powerpoint/2010/main" val="3515084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6375861B-27BC-40FC-B129-5A106084E4D5}" type="slidenum">
              <a:rPr lang="en-US" altLang="en-US"/>
              <a:pPr/>
              <a:t>‹#›</a:t>
            </a:fld>
            <a:endParaRPr lang="en-US" altLang="en-US"/>
          </a:p>
        </p:txBody>
      </p:sp>
    </p:spTree>
    <p:extLst>
      <p:ext uri="{BB962C8B-B14F-4D97-AF65-F5344CB8AC3E}">
        <p14:creationId xmlns:p14="http://schemas.microsoft.com/office/powerpoint/2010/main" val="4020999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7DD1D72-5D7B-40D8-960F-550A044179A4}" type="slidenum">
              <a:rPr lang="en-US" altLang="en-US"/>
              <a:pPr/>
              <a:t>‹#›</a:t>
            </a:fld>
            <a:endParaRPr lang="en-US" altLang="en-US"/>
          </a:p>
        </p:txBody>
      </p:sp>
    </p:spTree>
    <p:extLst>
      <p:ext uri="{BB962C8B-B14F-4D97-AF65-F5344CB8AC3E}">
        <p14:creationId xmlns:p14="http://schemas.microsoft.com/office/powerpoint/2010/main" val="3056012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8844639-1E79-4D16-9A33-2992A7E9AD4A}" type="slidenum">
              <a:rPr lang="en-US" altLang="en-US"/>
              <a:pPr/>
              <a:t>‹#›</a:t>
            </a:fld>
            <a:endParaRPr lang="en-US" altLang="en-US"/>
          </a:p>
        </p:txBody>
      </p:sp>
    </p:spTree>
    <p:extLst>
      <p:ext uri="{BB962C8B-B14F-4D97-AF65-F5344CB8AC3E}">
        <p14:creationId xmlns:p14="http://schemas.microsoft.com/office/powerpoint/2010/main" val="2615014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grpSp>
        <p:nvGrpSpPr>
          <p:cNvPr id="46082" name="Group 2"/>
          <p:cNvGrpSpPr>
            <a:grpSpLocks/>
          </p:cNvGrpSpPr>
          <p:nvPr/>
        </p:nvGrpSpPr>
        <p:grpSpPr bwMode="auto">
          <a:xfrm>
            <a:off x="0" y="0"/>
            <a:ext cx="8915400" cy="6858000"/>
            <a:chOff x="0" y="0"/>
            <a:chExt cx="5616" cy="4320"/>
          </a:xfrm>
        </p:grpSpPr>
        <p:pic>
          <p:nvPicPr>
            <p:cNvPr id="46083" name="Picture 3" descr="Expbanna"/>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extLst>
              <a:ext uri="{909E8E84-426E-40DD-AFC4-6F175D3DCCD1}">
                <a14:hiddenFill xmlns:a14="http://schemas.microsoft.com/office/drawing/2010/main">
                  <a:solidFill>
                    <a:srgbClr val="FFFFFF"/>
                  </a:solidFill>
                </a14:hiddenFill>
              </a:ext>
            </a:extLst>
          </p:spPr>
        </p:pic>
        <p:sp>
          <p:nvSpPr>
            <p:cNvPr id="46084" name="Rectangle 4"/>
            <p:cNvSpPr>
              <a:spLocks noChangeArrowheads="1"/>
            </p:cNvSpPr>
            <p:nvPr/>
          </p:nvSpPr>
          <p:spPr bwMode="grayWhite">
            <a:xfrm>
              <a:off x="576" y="144"/>
              <a:ext cx="5040" cy="3888"/>
            </a:xfrm>
            <a:prstGeom prst="rect">
              <a:avLst/>
            </a:prstGeom>
            <a:solidFill>
              <a:schemeClr val="bg1"/>
            </a:solidFill>
            <a:ln w="76200" cmpd="tri">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6085" name="Rectangle 5"/>
          <p:cNvSpPr>
            <a:spLocks noGrp="1" noChangeArrowheads="1"/>
          </p:cNvSpPr>
          <p:nvPr>
            <p:ph type="title"/>
          </p:nvPr>
        </p:nvSpPr>
        <p:spPr bwMode="auto">
          <a:xfrm>
            <a:off x="1066800" y="3810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6086" name="Rectangle 6"/>
          <p:cNvSpPr>
            <a:spLocks noGrp="1" noChangeArrowheads="1"/>
          </p:cNvSpPr>
          <p:nvPr>
            <p:ph type="body" idx="1"/>
          </p:nvPr>
        </p:nvSpPr>
        <p:spPr bwMode="auto">
          <a:xfrm>
            <a:off x="10668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6087" name="Rectangle 7"/>
          <p:cNvSpPr>
            <a:spLocks noGrp="1" noChangeArrowheads="1"/>
          </p:cNvSpPr>
          <p:nvPr>
            <p:ph type="dt" sz="half" idx="2"/>
          </p:nvPr>
        </p:nvSpPr>
        <p:spPr bwMode="auto">
          <a:xfrm>
            <a:off x="8382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defRPr sz="1400">
                <a:solidFill>
                  <a:schemeClr val="bg2"/>
                </a:solidFill>
                <a:latin typeface="Arial" charset="0"/>
              </a:defRPr>
            </a:lvl1pPr>
          </a:lstStyle>
          <a:p>
            <a:endParaRPr lang="en-US" altLang="en-US"/>
          </a:p>
        </p:txBody>
      </p:sp>
      <p:sp>
        <p:nvSpPr>
          <p:cNvPr id="46088" name="Rectangle 8"/>
          <p:cNvSpPr>
            <a:spLocks noGrp="1" noChangeArrowheads="1"/>
          </p:cNvSpPr>
          <p:nvPr>
            <p:ph type="ftr" sz="quarter" idx="3"/>
          </p:nvPr>
        </p:nvSpPr>
        <p:spPr bwMode="auto">
          <a:xfrm>
            <a:off x="3429000" y="64008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a:defRPr sz="1400">
                <a:solidFill>
                  <a:schemeClr val="bg2"/>
                </a:solidFill>
                <a:latin typeface="Arial" charset="0"/>
              </a:defRPr>
            </a:lvl1pPr>
          </a:lstStyle>
          <a:p>
            <a:endParaRPr lang="en-US" altLang="en-US"/>
          </a:p>
        </p:txBody>
      </p:sp>
      <p:sp>
        <p:nvSpPr>
          <p:cNvPr id="46089" name="Rectangle 9"/>
          <p:cNvSpPr>
            <a:spLocks noGrp="1" noChangeArrowheads="1"/>
          </p:cNvSpPr>
          <p:nvPr>
            <p:ph type="sldNum" sz="quarter" idx="4"/>
          </p:nvPr>
        </p:nvSpPr>
        <p:spPr bwMode="auto">
          <a:xfrm>
            <a:off x="70104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a:defRPr sz="1400">
                <a:solidFill>
                  <a:schemeClr val="bg2"/>
                </a:solidFill>
                <a:latin typeface="Arial" charset="0"/>
              </a:defRPr>
            </a:lvl1pPr>
          </a:lstStyle>
          <a:p>
            <a:fld id="{3D63D2FC-37C4-4C96-A3BB-EEBFCD70BC9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Times New Roman" pitchFamily="18" charset="0"/>
        </a:defRPr>
      </a:lvl2pPr>
      <a:lvl3pPr algn="l" rtl="0" eaLnBrk="0" fontAlgn="base" hangingPunct="0">
        <a:spcBef>
          <a:spcPct val="0"/>
        </a:spcBef>
        <a:spcAft>
          <a:spcPct val="0"/>
        </a:spcAft>
        <a:defRPr sz="4400" i="1">
          <a:solidFill>
            <a:schemeClr val="tx2"/>
          </a:solidFill>
          <a:latin typeface="Times New Roman" pitchFamily="18" charset="0"/>
        </a:defRPr>
      </a:lvl3pPr>
      <a:lvl4pPr algn="l" rtl="0" eaLnBrk="0" fontAlgn="base" hangingPunct="0">
        <a:spcBef>
          <a:spcPct val="0"/>
        </a:spcBef>
        <a:spcAft>
          <a:spcPct val="0"/>
        </a:spcAft>
        <a:defRPr sz="4400" i="1">
          <a:solidFill>
            <a:schemeClr val="tx2"/>
          </a:solidFill>
          <a:latin typeface="Times New Roman" pitchFamily="18" charset="0"/>
        </a:defRPr>
      </a:lvl4pPr>
      <a:lvl5pPr algn="l" rtl="0" eaLnBrk="0" fontAlgn="base" hangingPunct="0">
        <a:spcBef>
          <a:spcPct val="0"/>
        </a:spcBef>
        <a:spcAft>
          <a:spcPct val="0"/>
        </a:spcAft>
        <a:defRPr sz="4400" i="1">
          <a:solidFill>
            <a:schemeClr val="tx2"/>
          </a:solidFill>
          <a:latin typeface="Times New Roman" pitchFamily="18" charset="0"/>
        </a:defRPr>
      </a:lvl5pPr>
      <a:lvl6pPr marL="457200" algn="l" rtl="0" eaLnBrk="0" fontAlgn="base" hangingPunct="0">
        <a:spcBef>
          <a:spcPct val="0"/>
        </a:spcBef>
        <a:spcAft>
          <a:spcPct val="0"/>
        </a:spcAft>
        <a:defRPr sz="4400" i="1">
          <a:solidFill>
            <a:schemeClr val="tx2"/>
          </a:solidFill>
          <a:latin typeface="Times New Roman" pitchFamily="18" charset="0"/>
        </a:defRPr>
      </a:lvl6pPr>
      <a:lvl7pPr marL="914400" algn="l" rtl="0" eaLnBrk="0" fontAlgn="base" hangingPunct="0">
        <a:spcBef>
          <a:spcPct val="0"/>
        </a:spcBef>
        <a:spcAft>
          <a:spcPct val="0"/>
        </a:spcAft>
        <a:defRPr sz="4400" i="1">
          <a:solidFill>
            <a:schemeClr val="tx2"/>
          </a:solidFill>
          <a:latin typeface="Times New Roman" pitchFamily="18" charset="0"/>
        </a:defRPr>
      </a:lvl7pPr>
      <a:lvl8pPr marL="1371600" algn="l" rtl="0" eaLnBrk="0" fontAlgn="base" hangingPunct="0">
        <a:spcBef>
          <a:spcPct val="0"/>
        </a:spcBef>
        <a:spcAft>
          <a:spcPct val="0"/>
        </a:spcAft>
        <a:defRPr sz="4400" i="1">
          <a:solidFill>
            <a:schemeClr val="tx2"/>
          </a:solidFill>
          <a:latin typeface="Times New Roman" pitchFamily="18" charset="0"/>
        </a:defRPr>
      </a:lvl8pPr>
      <a:lvl9pPr marL="1828800" algn="l" rtl="0" eaLnBrk="0" fontAlgn="base" hangingPunct="0">
        <a:spcBef>
          <a:spcPct val="0"/>
        </a:spcBef>
        <a:spcAft>
          <a:spcPct val="0"/>
        </a:spcAft>
        <a:defRPr sz="4400" i="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5"/>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Rectangle 4"/>
          <p:cNvSpPr>
            <a:spLocks noGrp="1" noChangeArrowheads="1"/>
          </p:cNvSpPr>
          <p:nvPr>
            <p:ph type="dt" sz="half" idx="2"/>
          </p:nvPr>
        </p:nvSpPr>
        <p:spPr/>
        <p:txBody>
          <a:bodyPr/>
          <a:lstStyle/>
          <a:p>
            <a:fld id="{16114665-05FC-4DA6-8319-09E276B20B9E}" type="datetime1">
              <a:rPr lang="en-US" altLang="en-US"/>
              <a:pPr/>
              <a:t>1/18/2016</a:t>
            </a:fld>
            <a:endParaRPr lang="en-US" altLang="en-US" dirty="0"/>
          </a:p>
        </p:txBody>
      </p:sp>
      <p:sp>
        <p:nvSpPr>
          <p:cNvPr id="2050" name="Rectangle 2"/>
          <p:cNvSpPr>
            <a:spLocks noGrp="1" noChangeArrowheads="1"/>
          </p:cNvSpPr>
          <p:nvPr>
            <p:ph type="ctrTitle"/>
          </p:nvPr>
        </p:nvSpPr>
        <p:spPr>
          <a:ln/>
        </p:spPr>
        <p:txBody>
          <a:bodyPr/>
          <a:lstStyle/>
          <a:p>
            <a:r>
              <a:rPr lang="en-US" altLang="en-US" sz="6600" dirty="0"/>
              <a:t>Bible Baptism</a:t>
            </a:r>
          </a:p>
        </p:txBody>
      </p:sp>
      <p:sp>
        <p:nvSpPr>
          <p:cNvPr id="2051" name="Rectangle 3"/>
          <p:cNvSpPr>
            <a:spLocks noGrp="1" noChangeArrowheads="1"/>
          </p:cNvSpPr>
          <p:nvPr>
            <p:ph type="subTitle" idx="1"/>
          </p:nvPr>
        </p:nvSpPr>
        <p:spPr/>
        <p:txBody>
          <a:bodyPr/>
          <a:lstStyle/>
          <a:p>
            <a:r>
              <a:rPr lang="en-US" altLang="en-US" dirty="0"/>
              <a:t>What It </a:t>
            </a:r>
            <a:r>
              <a:rPr lang="en-US" altLang="en-US" dirty="0" smtClean="0"/>
              <a:t>Cannot </a:t>
            </a:r>
            <a:r>
              <a:rPr lang="en-US" altLang="en-US" dirty="0"/>
              <a:t>Do</a:t>
            </a:r>
          </a:p>
        </p:txBody>
      </p:sp>
    </p:spTree>
  </p:cSld>
  <p:clrMapOvr>
    <a:masterClrMapping/>
  </p:clrMapOvr>
  <p:transition>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par>
                                <p:cTn id="8" presetID="2" presetClass="path" presetSubtype="0" accel="50000" decel="50000" fill="hold" grpId="0" nodeType="withEffect">
                                  <p:stCondLst>
                                    <p:cond delay="0"/>
                                  </p:stCondLst>
                                  <p:iterate type="wd">
                                    <p:tmPct val="10000"/>
                                  </p:iterate>
                                  <p:childTnLst>
                                    <p:animMotion origin="layout" path="M 0 0 L 0 -0.147 L 0.25 0 L 0 0 Z" pathEditMode="relative" ptsTypes="">
                                      <p:cBhvr>
                                        <p:cTn id="9" dur="2000" fill="hold"/>
                                        <p:tgtEl>
                                          <p:spTgt spid="2051">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fld id="{722C8BD5-0F56-4557-BB50-CB9FF7EC8464}" type="slidenum">
              <a:rPr lang="en-US" altLang="en-US"/>
              <a:pPr/>
              <a:t>10</a:t>
            </a:fld>
            <a:endParaRPr lang="en-US" altLang="en-US"/>
          </a:p>
        </p:txBody>
      </p:sp>
      <p:sp>
        <p:nvSpPr>
          <p:cNvPr id="20482" name="Rectangle 2"/>
          <p:cNvSpPr>
            <a:spLocks noGrp="1" noChangeArrowheads="1"/>
          </p:cNvSpPr>
          <p:nvPr>
            <p:ph type="title"/>
          </p:nvPr>
        </p:nvSpPr>
        <p:spPr/>
        <p:txBody>
          <a:bodyPr/>
          <a:lstStyle/>
          <a:p>
            <a:r>
              <a:rPr lang="en-US" altLang="en-US"/>
              <a:t>Baptism Cannot</a:t>
            </a:r>
          </a:p>
        </p:txBody>
      </p:sp>
      <p:sp>
        <p:nvSpPr>
          <p:cNvPr id="20484" name="Rectangle 4"/>
          <p:cNvSpPr>
            <a:spLocks noChangeArrowheads="1"/>
          </p:cNvSpPr>
          <p:nvPr/>
        </p:nvSpPr>
        <p:spPr bwMode="auto">
          <a:xfrm>
            <a:off x="914400" y="1863725"/>
            <a:ext cx="83058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FF00"/>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eaLnBrk="1" hangingPunct="1">
              <a:lnSpc>
                <a:spcPct val="90000"/>
              </a:lnSpc>
              <a:spcBef>
                <a:spcPct val="20000"/>
              </a:spcBef>
              <a:buFontTx/>
              <a:buChar char="•"/>
            </a:pPr>
            <a:r>
              <a:rPr lang="en-US" altLang="en-US" sz="3600"/>
              <a:t>change your life</a:t>
            </a:r>
          </a:p>
        </p:txBody>
      </p:sp>
      <p:sp>
        <p:nvSpPr>
          <p:cNvPr id="20486" name="Text Box 6"/>
          <p:cNvSpPr txBox="1">
            <a:spLocks noChangeArrowheads="1"/>
          </p:cNvSpPr>
          <p:nvPr/>
        </p:nvSpPr>
        <p:spPr bwMode="auto">
          <a:xfrm>
            <a:off x="1066800" y="3276600"/>
            <a:ext cx="7772400" cy="1323439"/>
          </a:xfrm>
          <a:prstGeom prst="rect">
            <a:avLst/>
          </a:prstGeom>
          <a:solidFill>
            <a:srgbClr val="000000"/>
          </a:solidFill>
          <a:ln w="28575">
            <a:solidFill>
              <a:srgbClr val="FF0000"/>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en-US" altLang="en-US" sz="4000" i="1" dirty="0">
                <a:solidFill>
                  <a:schemeClr val="bg1"/>
                </a:solidFill>
                <a:latin typeface="Franklin Gothic Demi Cond" panose="020B0706030402020204" pitchFamily="34" charset="0"/>
              </a:rPr>
              <a:t>Baptism changes your spiritual life and your relationship with God</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p:cTn id="7" dur="1000" fill="hold"/>
                                        <p:tgtEl>
                                          <p:spTgt spid="20484"/>
                                        </p:tgtEl>
                                        <p:attrNameLst>
                                          <p:attrName>ppt_w</p:attrName>
                                        </p:attrNameLst>
                                      </p:cBhvr>
                                      <p:tavLst>
                                        <p:tav tm="0">
                                          <p:val>
                                            <p:strVal val="#ppt_w*0.70"/>
                                          </p:val>
                                        </p:tav>
                                        <p:tav tm="100000">
                                          <p:val>
                                            <p:strVal val="#ppt_w"/>
                                          </p:val>
                                        </p:tav>
                                      </p:tavLst>
                                    </p:anim>
                                    <p:anim calcmode="lin" valueType="num">
                                      <p:cBhvr>
                                        <p:cTn id="8" dur="1000" fill="hold"/>
                                        <p:tgtEl>
                                          <p:spTgt spid="20484"/>
                                        </p:tgtEl>
                                        <p:attrNameLst>
                                          <p:attrName>ppt_h</p:attrName>
                                        </p:attrNameLst>
                                      </p:cBhvr>
                                      <p:tavLst>
                                        <p:tav tm="0">
                                          <p:val>
                                            <p:strVal val="#ppt_h"/>
                                          </p:val>
                                        </p:tav>
                                        <p:tav tm="100000">
                                          <p:val>
                                            <p:strVal val="#ppt_h"/>
                                          </p:val>
                                        </p:tav>
                                      </p:tavLst>
                                    </p:anim>
                                    <p:animEffect transition="in" filter="fade">
                                      <p:cBhvr>
                                        <p:cTn id="9" dur="1000"/>
                                        <p:tgtEl>
                                          <p:spTgt spid="20484"/>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9" presetClass="entr" presetSubtype="0" decel="100000" fill="hold" grpId="0" nodeType="clickEffect">
                                  <p:stCondLst>
                                    <p:cond delay="0"/>
                                  </p:stCondLst>
                                  <p:childTnLst>
                                    <p:set>
                                      <p:cBhvr>
                                        <p:cTn id="13" dur="1" fill="hold">
                                          <p:stCondLst>
                                            <p:cond delay="0"/>
                                          </p:stCondLst>
                                        </p:cTn>
                                        <p:tgtEl>
                                          <p:spTgt spid="20486"/>
                                        </p:tgtEl>
                                        <p:attrNameLst>
                                          <p:attrName>style.visibility</p:attrName>
                                        </p:attrNameLst>
                                      </p:cBhvr>
                                      <p:to>
                                        <p:strVal val="visible"/>
                                      </p:to>
                                    </p:set>
                                    <p:anim calcmode="lin" valueType="num">
                                      <p:cBhvr>
                                        <p:cTn id="14" dur="500" fill="hold"/>
                                        <p:tgtEl>
                                          <p:spTgt spid="20486"/>
                                        </p:tgtEl>
                                        <p:attrNameLst>
                                          <p:attrName>ppt_w</p:attrName>
                                        </p:attrNameLst>
                                      </p:cBhvr>
                                      <p:tavLst>
                                        <p:tav tm="0">
                                          <p:val>
                                            <p:fltVal val="0"/>
                                          </p:val>
                                        </p:tav>
                                        <p:tav tm="100000">
                                          <p:val>
                                            <p:strVal val="#ppt_w"/>
                                          </p:val>
                                        </p:tav>
                                      </p:tavLst>
                                    </p:anim>
                                    <p:anim calcmode="lin" valueType="num">
                                      <p:cBhvr>
                                        <p:cTn id="15" dur="500" fill="hold"/>
                                        <p:tgtEl>
                                          <p:spTgt spid="20486"/>
                                        </p:tgtEl>
                                        <p:attrNameLst>
                                          <p:attrName>ppt_h</p:attrName>
                                        </p:attrNameLst>
                                      </p:cBhvr>
                                      <p:tavLst>
                                        <p:tav tm="0">
                                          <p:val>
                                            <p:fltVal val="0"/>
                                          </p:val>
                                        </p:tav>
                                        <p:tav tm="100000">
                                          <p:val>
                                            <p:strVal val="#ppt_h"/>
                                          </p:val>
                                        </p:tav>
                                      </p:tavLst>
                                    </p:anim>
                                    <p:anim calcmode="lin" valueType="num">
                                      <p:cBhvr>
                                        <p:cTn id="16" dur="500" fill="hold"/>
                                        <p:tgtEl>
                                          <p:spTgt spid="20486"/>
                                        </p:tgtEl>
                                        <p:attrNameLst>
                                          <p:attrName>style.rotation</p:attrName>
                                        </p:attrNameLst>
                                      </p:cBhvr>
                                      <p:tavLst>
                                        <p:tav tm="0">
                                          <p:val>
                                            <p:fltVal val="360"/>
                                          </p:val>
                                        </p:tav>
                                        <p:tav tm="100000">
                                          <p:val>
                                            <p:fltVal val="0"/>
                                          </p:val>
                                        </p:tav>
                                      </p:tavLst>
                                    </p:anim>
                                    <p:animEffect transition="in" filter="fade">
                                      <p:cBhvr>
                                        <p:cTn id="17" dur="5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p:bldP spid="2048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4E23C95E-2179-4CDE-A16E-B104DFFE7853}" type="slidenum">
              <a:rPr lang="en-US" altLang="en-US"/>
              <a:pPr/>
              <a:t>11</a:t>
            </a:fld>
            <a:endParaRPr lang="en-US" altLang="en-US"/>
          </a:p>
        </p:txBody>
      </p:sp>
      <p:sp>
        <p:nvSpPr>
          <p:cNvPr id="21506" name="Rectangle 2"/>
          <p:cNvSpPr>
            <a:spLocks noGrp="1" noChangeArrowheads="1"/>
          </p:cNvSpPr>
          <p:nvPr>
            <p:ph type="title"/>
          </p:nvPr>
        </p:nvSpPr>
        <p:spPr/>
        <p:txBody>
          <a:bodyPr/>
          <a:lstStyle/>
          <a:p>
            <a:r>
              <a:rPr lang="en-US" altLang="en-US"/>
              <a:t>Bible Baptism</a:t>
            </a:r>
          </a:p>
        </p:txBody>
      </p:sp>
      <p:sp>
        <p:nvSpPr>
          <p:cNvPr id="21508" name="Rectangle 4"/>
          <p:cNvSpPr>
            <a:spLocks noGrp="1" noChangeArrowheads="1"/>
          </p:cNvSpPr>
          <p:nvPr>
            <p:ph type="body" idx="1"/>
          </p:nvPr>
        </p:nvSpPr>
        <p:spPr>
          <a:xfrm>
            <a:off x="914400" y="1600200"/>
            <a:ext cx="8229600" cy="4800600"/>
          </a:xfrm>
          <a:noFill/>
          <a:ln/>
        </p:spPr>
        <p:txBody>
          <a:bodyPr/>
          <a:lstStyle/>
          <a:p>
            <a:r>
              <a:rPr lang="en-US" altLang="en-US" dirty="0"/>
              <a:t>will not make your physical life any healthier</a:t>
            </a:r>
          </a:p>
          <a:p>
            <a:pPr lvl="1"/>
            <a:r>
              <a:rPr lang="en-US" altLang="en-US" dirty="0">
                <a:solidFill>
                  <a:srgbClr val="7030A0"/>
                </a:solidFill>
              </a:rPr>
              <a:t>baptized believers often feared for </a:t>
            </a:r>
            <a:r>
              <a:rPr lang="en-US" altLang="en-US">
                <a:solidFill>
                  <a:srgbClr val="7030A0"/>
                </a:solidFill>
              </a:rPr>
              <a:t>their </a:t>
            </a:r>
            <a:r>
              <a:rPr lang="en-US" altLang="en-US" smtClean="0">
                <a:solidFill>
                  <a:srgbClr val="7030A0"/>
                </a:solidFill>
              </a:rPr>
              <a:t>lives</a:t>
            </a:r>
            <a:endParaRPr lang="en-US" altLang="en-US" dirty="0">
              <a:solidFill>
                <a:srgbClr val="7030A0"/>
              </a:solidFill>
            </a:endParaRPr>
          </a:p>
          <a:p>
            <a:r>
              <a:rPr lang="en-US" altLang="en-US" dirty="0"/>
              <a:t>will not </a:t>
            </a:r>
            <a:r>
              <a:rPr lang="en-US" altLang="en-US" i="1" dirty="0"/>
              <a:t>necessarily</a:t>
            </a:r>
            <a:r>
              <a:rPr lang="en-US" altLang="en-US" dirty="0"/>
              <a:t> make your social life any fuller</a:t>
            </a:r>
          </a:p>
          <a:p>
            <a:pPr lvl="1"/>
            <a:r>
              <a:rPr lang="en-US" altLang="en-US" dirty="0">
                <a:solidFill>
                  <a:srgbClr val="7030A0"/>
                </a:solidFill>
              </a:rPr>
              <a:t>may become an </a:t>
            </a:r>
            <a:r>
              <a:rPr lang="en-US" altLang="en-US" dirty="0" smtClean="0">
                <a:solidFill>
                  <a:srgbClr val="7030A0"/>
                </a:solidFill>
              </a:rPr>
              <a:t>outcast in some circles</a:t>
            </a:r>
            <a:endParaRPr lang="en-US" altLang="en-US" dirty="0">
              <a:solidFill>
                <a:srgbClr val="7030A0"/>
              </a:solidFill>
            </a:endParaRPr>
          </a:p>
          <a:p>
            <a:r>
              <a:rPr lang="en-US" altLang="en-US" dirty="0"/>
              <a:t>will not </a:t>
            </a:r>
            <a:r>
              <a:rPr lang="en-US" altLang="en-US" i="1" dirty="0"/>
              <a:t>necessarily</a:t>
            </a:r>
            <a:r>
              <a:rPr lang="en-US" altLang="en-US" dirty="0"/>
              <a:t> make your political life any stronger</a:t>
            </a:r>
          </a:p>
          <a:p>
            <a:pPr lvl="1"/>
            <a:r>
              <a:rPr lang="en-US" altLang="en-US" dirty="0" smtClean="0">
                <a:solidFill>
                  <a:srgbClr val="7030A0"/>
                </a:solidFill>
              </a:rPr>
              <a:t>John </a:t>
            </a:r>
            <a:r>
              <a:rPr lang="en-US" altLang="en-US" dirty="0">
                <a:solidFill>
                  <a:srgbClr val="7030A0"/>
                </a:solidFill>
              </a:rPr>
              <a:t>12:42, </a:t>
            </a:r>
            <a:r>
              <a:rPr lang="en-US" altLang="en-US" dirty="0" smtClean="0">
                <a:solidFill>
                  <a:srgbClr val="7030A0"/>
                </a:solidFill>
              </a:rPr>
              <a:t>43</a:t>
            </a:r>
            <a:endParaRPr lang="en-US" altLang="en-US" dirty="0">
              <a:solidFill>
                <a:srgbClr val="7030A0"/>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1508">
                                            <p:txEl>
                                              <p:pRg st="0" end="0"/>
                                            </p:txEl>
                                          </p:spTgt>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1508">
                                            <p:txEl>
                                              <p:pRg st="1" end="1"/>
                                            </p:txEl>
                                          </p:spTgt>
                                        </p:tgtEl>
                                        <p:attrNameLst>
                                          <p:attrName>style.visibility</p:attrName>
                                        </p:attrNameLst>
                                      </p:cBhvr>
                                      <p:to>
                                        <p:strVal val="visible"/>
                                      </p:to>
                                    </p:set>
                                    <p:animEffect transition="in" filter="fade">
                                      <p:cBhvr>
                                        <p:cTn id="10" dur="1250"/>
                                        <p:tgtEl>
                                          <p:spTgt spid="2150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8">
                                            <p:txEl>
                                              <p:pRg st="2" end="2"/>
                                            </p:txEl>
                                          </p:spTgt>
                                        </p:tgtEl>
                                        <p:attrNameLst>
                                          <p:attrName>style.visibility</p:attrName>
                                        </p:attrNameLst>
                                      </p:cBhvr>
                                      <p:to>
                                        <p:strVal val="visible"/>
                                      </p:to>
                                    </p:set>
                                  </p:childTnLst>
                                </p:cTn>
                              </p:par>
                            </p:childTnLst>
                          </p:cTn>
                        </p:par>
                        <p:par>
                          <p:cTn id="15" fill="hold" nodeType="withGroup">
                            <p:stCondLst>
                              <p:cond delay="0"/>
                            </p:stCondLst>
                            <p:childTnLst>
                              <p:par>
                                <p:cTn id="16" presetID="10" presetClass="entr" presetSubtype="0" fill="hold" grpId="0" nodeType="afterEffect">
                                  <p:stCondLst>
                                    <p:cond delay="0"/>
                                  </p:stCondLst>
                                  <p:childTnLst>
                                    <p:set>
                                      <p:cBhvr>
                                        <p:cTn id="17" dur="1" fill="hold">
                                          <p:stCondLst>
                                            <p:cond delay="0"/>
                                          </p:stCondLst>
                                        </p:cTn>
                                        <p:tgtEl>
                                          <p:spTgt spid="21508">
                                            <p:txEl>
                                              <p:pRg st="3" end="3"/>
                                            </p:txEl>
                                          </p:spTgt>
                                        </p:tgtEl>
                                        <p:attrNameLst>
                                          <p:attrName>style.visibility</p:attrName>
                                        </p:attrNameLst>
                                      </p:cBhvr>
                                      <p:to>
                                        <p:strVal val="visible"/>
                                      </p:to>
                                    </p:set>
                                    <p:animEffect transition="in" filter="fade">
                                      <p:cBhvr>
                                        <p:cTn id="18" dur="1250"/>
                                        <p:tgtEl>
                                          <p:spTgt spid="21508">
                                            <p:txEl>
                                              <p:pRg st="3" end="3"/>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8">
                                            <p:txEl>
                                              <p:pRg st="4" end="4"/>
                                            </p:txEl>
                                          </p:spTgt>
                                        </p:tgtEl>
                                        <p:attrNameLst>
                                          <p:attrName>style.visibility</p:attrName>
                                        </p:attrNameLst>
                                      </p:cBhvr>
                                      <p:to>
                                        <p:strVal val="visible"/>
                                      </p:to>
                                    </p:set>
                                  </p:childTnLst>
                                </p:cTn>
                              </p:par>
                            </p:childTnLst>
                          </p:cTn>
                        </p:par>
                        <p:par>
                          <p:cTn id="23" fill="hold" nodeType="withGroup">
                            <p:stCondLst>
                              <p:cond delay="0"/>
                            </p:stCondLst>
                            <p:childTnLst>
                              <p:par>
                                <p:cTn id="24" presetID="10" presetClass="entr" presetSubtype="0" fill="hold" grpId="0" nodeType="afterEffect">
                                  <p:stCondLst>
                                    <p:cond delay="0"/>
                                  </p:stCondLst>
                                  <p:childTnLst>
                                    <p:set>
                                      <p:cBhvr>
                                        <p:cTn id="25" dur="1" fill="hold">
                                          <p:stCondLst>
                                            <p:cond delay="0"/>
                                          </p:stCondLst>
                                        </p:cTn>
                                        <p:tgtEl>
                                          <p:spTgt spid="21508">
                                            <p:txEl>
                                              <p:pRg st="5" end="5"/>
                                            </p:txEl>
                                          </p:spTgt>
                                        </p:tgtEl>
                                        <p:attrNameLst>
                                          <p:attrName>style.visibility</p:attrName>
                                        </p:attrNameLst>
                                      </p:cBhvr>
                                      <p:to>
                                        <p:strVal val="visible"/>
                                      </p:to>
                                    </p:set>
                                    <p:animEffect transition="in" filter="fade">
                                      <p:cBhvr>
                                        <p:cTn id="26" dur="1250"/>
                                        <p:tgtEl>
                                          <p:spTgt spid="2150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8"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3734C72F-62E8-4432-BD6D-886206B38E32}" type="slidenum">
              <a:rPr lang="en-US" altLang="en-US"/>
              <a:pPr/>
              <a:t>12</a:t>
            </a:fld>
            <a:endParaRPr lang="en-US" altLang="en-US"/>
          </a:p>
        </p:txBody>
      </p:sp>
      <p:sp>
        <p:nvSpPr>
          <p:cNvPr id="22530" name="Rectangle 2"/>
          <p:cNvSpPr>
            <a:spLocks noGrp="1" noChangeArrowheads="1"/>
          </p:cNvSpPr>
          <p:nvPr>
            <p:ph type="title"/>
          </p:nvPr>
        </p:nvSpPr>
        <p:spPr/>
        <p:txBody>
          <a:bodyPr/>
          <a:lstStyle/>
          <a:p>
            <a:r>
              <a:rPr lang="en-US" altLang="en-US"/>
              <a:t>Bible Baptism</a:t>
            </a:r>
          </a:p>
        </p:txBody>
      </p:sp>
      <p:sp>
        <p:nvSpPr>
          <p:cNvPr id="22531" name="Rectangle 3"/>
          <p:cNvSpPr>
            <a:spLocks noGrp="1" noChangeArrowheads="1"/>
          </p:cNvSpPr>
          <p:nvPr>
            <p:ph type="body" idx="1"/>
          </p:nvPr>
        </p:nvSpPr>
        <p:spPr>
          <a:xfrm>
            <a:off x="990600" y="1600200"/>
            <a:ext cx="7696200" cy="4800600"/>
          </a:xfrm>
          <a:noFill/>
          <a:ln/>
        </p:spPr>
        <p:txBody>
          <a:bodyPr/>
          <a:lstStyle/>
          <a:p>
            <a:r>
              <a:rPr lang="en-US" altLang="en-US" dirty="0"/>
              <a:t>will not </a:t>
            </a:r>
            <a:r>
              <a:rPr lang="en-US" altLang="en-US" i="1" dirty="0"/>
              <a:t>necessarily</a:t>
            </a:r>
            <a:r>
              <a:rPr lang="en-US" altLang="en-US" dirty="0"/>
              <a:t> make your business life any more successful</a:t>
            </a:r>
          </a:p>
          <a:p>
            <a:pPr lvl="1"/>
            <a:r>
              <a:rPr lang="en-US" altLang="en-US" dirty="0">
                <a:solidFill>
                  <a:srgbClr val="7030A0"/>
                </a:solidFill>
              </a:rPr>
              <a:t>being a Christian may create extra </a:t>
            </a:r>
            <a:r>
              <a:rPr lang="en-US" altLang="en-US" dirty="0" smtClean="0">
                <a:solidFill>
                  <a:srgbClr val="7030A0"/>
                </a:solidFill>
              </a:rPr>
              <a:t>barriers which you cannot compromise</a:t>
            </a:r>
            <a:endParaRPr lang="en-US" altLang="en-US" dirty="0">
              <a:solidFill>
                <a:srgbClr val="7030A0"/>
              </a:solidFill>
            </a:endParaRPr>
          </a:p>
          <a:p>
            <a:pPr lvl="1"/>
            <a:r>
              <a:rPr lang="en-US" altLang="en-US" dirty="0">
                <a:solidFill>
                  <a:srgbClr val="7030A0"/>
                </a:solidFill>
              </a:rPr>
              <a:t>promotions may have to be crucified</a:t>
            </a:r>
          </a:p>
          <a:p>
            <a:r>
              <a:rPr lang="en-US" altLang="en-US" dirty="0"/>
              <a:t>will not </a:t>
            </a:r>
            <a:r>
              <a:rPr lang="en-US" altLang="en-US" dirty="0" smtClean="0"/>
              <a:t>necessarily make </a:t>
            </a:r>
            <a:r>
              <a:rPr lang="en-US" altLang="en-US" dirty="0"/>
              <a:t>your academic life any easier</a:t>
            </a:r>
          </a:p>
          <a:p>
            <a:r>
              <a:rPr lang="en-US" altLang="en-US" dirty="0"/>
              <a:t>will not </a:t>
            </a:r>
            <a:r>
              <a:rPr lang="en-US" altLang="en-US" i="1" dirty="0"/>
              <a:t>necessarily</a:t>
            </a:r>
            <a:r>
              <a:rPr lang="en-US" altLang="en-US" dirty="0"/>
              <a:t> make your family life any smoother (Matt. 10:34-38)</a:t>
            </a: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childTnLst>
                                </p:cTn>
                              </p:par>
                            </p:childTnLst>
                          </p:cTn>
                        </p:par>
                        <p:par>
                          <p:cTn id="7" fill="hold" nodeType="withGroup">
                            <p:stCondLst>
                              <p:cond delay="0"/>
                            </p:stCondLst>
                            <p:childTnLst>
                              <p:par>
                                <p:cTn id="8" presetID="10" presetClass="entr" presetSubtype="0" fill="hold" grpId="0" nodeType="afterEffect">
                                  <p:stCondLst>
                                    <p:cond delay="0"/>
                                  </p:stCondLst>
                                  <p:childTnLst>
                                    <p:set>
                                      <p:cBhvr>
                                        <p:cTn id="9" dur="1" fill="hold">
                                          <p:stCondLst>
                                            <p:cond delay="0"/>
                                          </p:stCondLst>
                                        </p:cTn>
                                        <p:tgtEl>
                                          <p:spTgt spid="22531">
                                            <p:txEl>
                                              <p:pRg st="1" end="1"/>
                                            </p:txEl>
                                          </p:spTgt>
                                        </p:tgtEl>
                                        <p:attrNameLst>
                                          <p:attrName>style.visibility</p:attrName>
                                        </p:attrNameLst>
                                      </p:cBhvr>
                                      <p:to>
                                        <p:strVal val="visible"/>
                                      </p:to>
                                    </p:set>
                                    <p:animEffect transition="in" filter="fade">
                                      <p:cBhvr>
                                        <p:cTn id="10" dur="1250"/>
                                        <p:tgtEl>
                                          <p:spTgt spid="22531">
                                            <p:txEl>
                                              <p:pRg st="1" end="1"/>
                                            </p:txEl>
                                          </p:spTgt>
                                        </p:tgtEl>
                                      </p:cBhvr>
                                    </p:animEffect>
                                  </p:childTnLst>
                                </p:cTn>
                              </p:par>
                            </p:childTnLst>
                          </p:cTn>
                        </p:par>
                        <p:par>
                          <p:cTn id="11" fill="hold">
                            <p:stCondLst>
                              <p:cond delay="1250"/>
                            </p:stCondLst>
                            <p:childTnLst>
                              <p:par>
                                <p:cTn id="12" presetID="10" presetClass="entr" presetSubtype="0" fill="hold" grpId="0" nodeType="afterEffect">
                                  <p:stCondLst>
                                    <p:cond delay="0"/>
                                  </p:stCondLst>
                                  <p:childTnLst>
                                    <p:set>
                                      <p:cBhvr>
                                        <p:cTn id="13" dur="1" fill="hold">
                                          <p:stCondLst>
                                            <p:cond delay="0"/>
                                          </p:stCondLst>
                                        </p:cTn>
                                        <p:tgtEl>
                                          <p:spTgt spid="22531">
                                            <p:txEl>
                                              <p:pRg st="2" end="2"/>
                                            </p:txEl>
                                          </p:spTgt>
                                        </p:tgtEl>
                                        <p:attrNameLst>
                                          <p:attrName>style.visibility</p:attrName>
                                        </p:attrNameLst>
                                      </p:cBhvr>
                                      <p:to>
                                        <p:strVal val="visible"/>
                                      </p:to>
                                    </p:set>
                                    <p:animEffect transition="in" filter="fade">
                                      <p:cBhvr>
                                        <p:cTn id="14" dur="1250"/>
                                        <p:tgtEl>
                                          <p:spTgt spid="22531">
                                            <p:txEl>
                                              <p:pRg st="2" end="2"/>
                                            </p:txEl>
                                          </p:spTgt>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253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0273BFE2-E367-487D-9E9D-9B0945E32788}" type="slidenum">
              <a:rPr lang="en-US" altLang="en-US"/>
              <a:pPr/>
              <a:t>2</a:t>
            </a:fld>
            <a:endParaRPr lang="en-US" altLang="en-US"/>
          </a:p>
        </p:txBody>
      </p:sp>
      <p:sp>
        <p:nvSpPr>
          <p:cNvPr id="7170" name="Rectangle 2"/>
          <p:cNvSpPr>
            <a:spLocks noGrp="1" noChangeArrowheads="1"/>
          </p:cNvSpPr>
          <p:nvPr>
            <p:ph type="title"/>
          </p:nvPr>
        </p:nvSpPr>
        <p:spPr/>
        <p:txBody>
          <a:bodyPr/>
          <a:lstStyle/>
          <a:p>
            <a:r>
              <a:rPr lang="en-US" altLang="en-US"/>
              <a:t>Baptism</a:t>
            </a:r>
          </a:p>
        </p:txBody>
      </p:sp>
      <p:sp>
        <p:nvSpPr>
          <p:cNvPr id="7171" name="Rectangle 3"/>
          <p:cNvSpPr>
            <a:spLocks noGrp="1" noChangeArrowheads="1"/>
          </p:cNvSpPr>
          <p:nvPr>
            <p:ph type="body" idx="1"/>
          </p:nvPr>
        </p:nvSpPr>
        <p:spPr/>
        <p:txBody>
          <a:bodyPr/>
          <a:lstStyle/>
          <a:p>
            <a:r>
              <a:rPr lang="en-US" altLang="en-US"/>
              <a:t>about every denomination believes in some kind of baptism</a:t>
            </a:r>
          </a:p>
          <a:p>
            <a:r>
              <a:rPr lang="en-US" altLang="en-US"/>
              <a:t>about every denomination teaches something about the subject of baptism</a:t>
            </a:r>
          </a:p>
          <a:p>
            <a:r>
              <a:rPr lang="en-US" altLang="en-US"/>
              <a:t>many contradictions in the religious world exist</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800" decel="100000"/>
                                        <p:tgtEl>
                                          <p:spTgt spid="7170"/>
                                        </p:tgtEl>
                                      </p:cBhvr>
                                    </p:animEffect>
                                    <p:anim calcmode="lin" valueType="num">
                                      <p:cBhvr>
                                        <p:cTn id="8" dur="800" decel="100000" fill="hold"/>
                                        <p:tgtEl>
                                          <p:spTgt spid="7170"/>
                                        </p:tgtEl>
                                        <p:attrNameLst>
                                          <p:attrName>style.rotation</p:attrName>
                                        </p:attrNameLst>
                                      </p:cBhvr>
                                      <p:tavLst>
                                        <p:tav tm="0">
                                          <p:val>
                                            <p:fltVal val="-90"/>
                                          </p:val>
                                        </p:tav>
                                        <p:tav tm="100000">
                                          <p:val>
                                            <p:fltVal val="0"/>
                                          </p:val>
                                        </p:tav>
                                      </p:tavLst>
                                    </p:anim>
                                    <p:anim calcmode="lin" valueType="num">
                                      <p:cBhvr>
                                        <p:cTn id="9" dur="800" decel="100000" fill="hold"/>
                                        <p:tgtEl>
                                          <p:spTgt spid="7170"/>
                                        </p:tgtEl>
                                        <p:attrNameLst>
                                          <p:attrName>ppt_x</p:attrName>
                                        </p:attrNameLst>
                                      </p:cBhvr>
                                      <p:tavLst>
                                        <p:tav tm="0">
                                          <p:val>
                                            <p:strVal val="#ppt_x+0.4"/>
                                          </p:val>
                                        </p:tav>
                                        <p:tav tm="100000">
                                          <p:val>
                                            <p:strVal val="#ppt_x-0.05"/>
                                          </p:val>
                                        </p:tav>
                                      </p:tavLst>
                                    </p:anim>
                                    <p:anim calcmode="lin" valueType="num">
                                      <p:cBhvr>
                                        <p:cTn id="10" dur="800" decel="100000" fill="hold"/>
                                        <p:tgtEl>
                                          <p:spTgt spid="717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17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170"/>
                                        </p:tgtEl>
                                        <p:attrNameLst>
                                          <p:attrName>ppt_y</p:attrName>
                                        </p:attrNameLst>
                                      </p:cBhvr>
                                      <p:tavLst>
                                        <p:tav tm="0">
                                          <p:val>
                                            <p:strVal val="#ppt_y+0.1"/>
                                          </p:val>
                                        </p:tav>
                                        <p:tav tm="100000">
                                          <p:val>
                                            <p:strVal val="#ppt_y"/>
                                          </p:val>
                                        </p:tav>
                                      </p:tavLst>
                                    </p:anim>
                                  </p:childTnLst>
                                </p:cTn>
                              </p:par>
                            </p:childTnLst>
                          </p:cTn>
                        </p:par>
                        <p:par>
                          <p:cTn id="13" fill="hold" nodeType="withGroup">
                            <p:stCondLst>
                              <p:cond delay="1000"/>
                            </p:stCondLst>
                            <p:childTnLst>
                              <p:par>
                                <p:cTn id="14" presetID="47" presetClass="entr" presetSubtype="0" fill="hold" grpId="0" nodeType="afterEffect">
                                  <p:stCondLst>
                                    <p:cond delay="0"/>
                                  </p:stCondLst>
                                  <p:childTnLst>
                                    <p:set>
                                      <p:cBhvr>
                                        <p:cTn id="15" dur="1" fill="hold">
                                          <p:stCondLst>
                                            <p:cond delay="0"/>
                                          </p:stCondLst>
                                        </p:cTn>
                                        <p:tgtEl>
                                          <p:spTgt spid="7171">
                                            <p:txEl>
                                              <p:pRg st="0" end="0"/>
                                            </p:txEl>
                                          </p:spTgt>
                                        </p:tgtEl>
                                        <p:attrNameLst>
                                          <p:attrName>style.visibility</p:attrName>
                                        </p:attrNameLst>
                                      </p:cBhvr>
                                      <p:to>
                                        <p:strVal val="visible"/>
                                      </p:to>
                                    </p:set>
                                    <p:animEffect transition="in" filter="fade">
                                      <p:cBhvr>
                                        <p:cTn id="16" dur="1000"/>
                                        <p:tgtEl>
                                          <p:spTgt spid="7171">
                                            <p:txEl>
                                              <p:pRg st="0" end="0"/>
                                            </p:txEl>
                                          </p:spTgt>
                                        </p:tgtEl>
                                      </p:cBhvr>
                                    </p:animEffect>
                                    <p:anim calcmode="lin" valueType="num">
                                      <p:cBhvr>
                                        <p:cTn id="17"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8" dur="1000" fill="hold"/>
                                        <p:tgtEl>
                                          <p:spTgt spid="717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47" presetClass="entr" presetSubtype="0" fill="hold" grpId="0" nodeType="clickEffect">
                                  <p:stCondLst>
                                    <p:cond delay="0"/>
                                  </p:stCondLst>
                                  <p:childTnLst>
                                    <p:set>
                                      <p:cBhvr>
                                        <p:cTn id="22" dur="1" fill="hold">
                                          <p:stCondLst>
                                            <p:cond delay="0"/>
                                          </p:stCondLst>
                                        </p:cTn>
                                        <p:tgtEl>
                                          <p:spTgt spid="7171">
                                            <p:txEl>
                                              <p:pRg st="1" end="1"/>
                                            </p:txEl>
                                          </p:spTgt>
                                        </p:tgtEl>
                                        <p:attrNameLst>
                                          <p:attrName>style.visibility</p:attrName>
                                        </p:attrNameLst>
                                      </p:cBhvr>
                                      <p:to>
                                        <p:strVal val="visible"/>
                                      </p:to>
                                    </p:set>
                                    <p:animEffect transition="in" filter="fade">
                                      <p:cBhvr>
                                        <p:cTn id="23" dur="1000"/>
                                        <p:tgtEl>
                                          <p:spTgt spid="7171">
                                            <p:txEl>
                                              <p:pRg st="1" end="1"/>
                                            </p:txEl>
                                          </p:spTgt>
                                        </p:tgtEl>
                                      </p:cBhvr>
                                    </p:animEffect>
                                    <p:anim calcmode="lin" valueType="num">
                                      <p:cBhvr>
                                        <p:cTn id="24"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717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47" presetClass="entr" presetSubtype="0" fill="hold" grpId="0" nodeType="clickEffect">
                                  <p:stCondLst>
                                    <p:cond delay="0"/>
                                  </p:stCondLst>
                                  <p:childTnLst>
                                    <p:set>
                                      <p:cBhvr>
                                        <p:cTn id="29" dur="1" fill="hold">
                                          <p:stCondLst>
                                            <p:cond delay="0"/>
                                          </p:stCondLst>
                                        </p:cTn>
                                        <p:tgtEl>
                                          <p:spTgt spid="7171">
                                            <p:txEl>
                                              <p:pRg st="2" end="2"/>
                                            </p:txEl>
                                          </p:spTgt>
                                        </p:tgtEl>
                                        <p:attrNameLst>
                                          <p:attrName>style.visibility</p:attrName>
                                        </p:attrNameLst>
                                      </p:cBhvr>
                                      <p:to>
                                        <p:strVal val="visible"/>
                                      </p:to>
                                    </p:set>
                                    <p:animEffect transition="in" filter="fade">
                                      <p:cBhvr>
                                        <p:cTn id="30" dur="1000"/>
                                        <p:tgtEl>
                                          <p:spTgt spid="7171">
                                            <p:txEl>
                                              <p:pRg st="2" end="2"/>
                                            </p:txEl>
                                          </p:spTgt>
                                        </p:tgtEl>
                                      </p:cBhvr>
                                    </p:animEffect>
                                    <p:anim calcmode="lin" valueType="num">
                                      <p:cBhvr>
                                        <p:cTn id="31"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32" dur="1000" fill="hold"/>
                                        <p:tgtEl>
                                          <p:spTgt spid="717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0" y="274638"/>
            <a:ext cx="5334000" cy="1143000"/>
          </a:xfrm>
        </p:spPr>
        <p:txBody>
          <a:bodyPr/>
          <a:lstStyle/>
          <a:p>
            <a:r>
              <a:rPr lang="en-US" altLang="en-US" sz="2800" b="1" u="sng"/>
              <a:t>Denominational Opinions</a:t>
            </a:r>
            <a:br>
              <a:rPr lang="en-US" altLang="en-US" sz="2800" b="1" u="sng"/>
            </a:br>
            <a:r>
              <a:rPr lang="en-US" altLang="en-US" sz="2000" b="1" u="sng"/>
              <a:t>Regarding Baptism</a:t>
            </a:r>
          </a:p>
        </p:txBody>
      </p:sp>
      <p:sp>
        <p:nvSpPr>
          <p:cNvPr id="8195" name="Rectangle 3"/>
          <p:cNvSpPr>
            <a:spLocks noGrp="1" noChangeArrowheads="1"/>
          </p:cNvSpPr>
          <p:nvPr>
            <p:ph type="body" idx="1"/>
          </p:nvPr>
        </p:nvSpPr>
        <p:spPr>
          <a:xfrm>
            <a:off x="76200" y="1524000"/>
            <a:ext cx="5105400" cy="5257800"/>
          </a:xfrm>
        </p:spPr>
        <p:txBody>
          <a:bodyPr/>
          <a:lstStyle/>
          <a:p>
            <a:r>
              <a:rPr lang="en-US" altLang="en-US" b="1" dirty="0"/>
              <a:t>mode</a:t>
            </a:r>
            <a:r>
              <a:rPr lang="en-US" altLang="en-US" dirty="0"/>
              <a:t>: </a:t>
            </a:r>
            <a:br>
              <a:rPr lang="en-US" altLang="en-US" dirty="0"/>
            </a:br>
            <a:r>
              <a:rPr lang="en-US" altLang="en-US" dirty="0"/>
              <a:t>sprinkling, pouring</a:t>
            </a:r>
          </a:p>
          <a:p>
            <a:r>
              <a:rPr lang="en-US" altLang="en-US" b="1" dirty="0"/>
              <a:t>element</a:t>
            </a:r>
            <a:r>
              <a:rPr lang="en-US" altLang="en-US" dirty="0"/>
              <a:t>: </a:t>
            </a:r>
            <a:br>
              <a:rPr lang="en-US" altLang="en-US" dirty="0"/>
            </a:br>
            <a:r>
              <a:rPr lang="en-US" altLang="en-US" dirty="0" smtClean="0"/>
              <a:t>Holy Spirit, </a:t>
            </a:r>
            <a:r>
              <a:rPr lang="en-US" altLang="en-US" dirty="0"/>
              <a:t>word</a:t>
            </a:r>
          </a:p>
          <a:p>
            <a:r>
              <a:rPr lang="en-US" altLang="en-US" b="1" dirty="0"/>
              <a:t>purpose</a:t>
            </a:r>
            <a:r>
              <a:rPr lang="en-US" altLang="en-US" dirty="0"/>
              <a:t>: </a:t>
            </a:r>
            <a:br>
              <a:rPr lang="en-US" altLang="en-US" dirty="0"/>
            </a:br>
            <a:r>
              <a:rPr lang="en-US" altLang="en-US" dirty="0"/>
              <a:t>to show people that you are a </a:t>
            </a:r>
            <a:r>
              <a:rPr lang="en-US" altLang="en-US" dirty="0" smtClean="0"/>
              <a:t>believer…outward sign of an inward grace; </a:t>
            </a:r>
            <a:r>
              <a:rPr lang="en-US" altLang="en-US" dirty="0"/>
              <a:t>a church ordinance; a good thing to do; etc.</a:t>
            </a:r>
          </a:p>
        </p:txBody>
      </p:sp>
      <p:sp>
        <p:nvSpPr>
          <p:cNvPr id="8196" name="Text Box 4"/>
          <p:cNvSpPr txBox="1">
            <a:spLocks noChangeArrowheads="1"/>
          </p:cNvSpPr>
          <p:nvPr/>
        </p:nvSpPr>
        <p:spPr bwMode="auto">
          <a:xfrm>
            <a:off x="5562600" y="0"/>
            <a:ext cx="3581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5400" u="sng">
                <a:solidFill>
                  <a:schemeClr val="hlink"/>
                </a:solidFill>
                <a:effectLst>
                  <a:outerShdw blurRad="38100" dist="38100" dir="2700000" algn="tl">
                    <a:srgbClr val="000000"/>
                  </a:outerShdw>
                </a:effectLst>
                <a:latin typeface="Arial Black" pitchFamily="34" charset="0"/>
              </a:rPr>
              <a:t>Biblical</a:t>
            </a:r>
            <a:r>
              <a:rPr lang="en-US" altLang="en-US" sz="4000" u="sng">
                <a:solidFill>
                  <a:schemeClr val="hlink"/>
                </a:solidFill>
                <a:effectLst>
                  <a:outerShdw blurRad="38100" dist="38100" dir="2700000" algn="tl">
                    <a:srgbClr val="000000"/>
                  </a:outerShdw>
                </a:effectLst>
                <a:latin typeface="Arial Black" pitchFamily="34" charset="0"/>
              </a:rPr>
              <a:t> </a:t>
            </a:r>
          </a:p>
          <a:p>
            <a:pPr algn="ctr" eaLnBrk="1" hangingPunct="1"/>
            <a:r>
              <a:rPr lang="en-US" altLang="en-US" sz="4000" u="sng">
                <a:solidFill>
                  <a:schemeClr val="hlink"/>
                </a:solidFill>
                <a:effectLst>
                  <a:outerShdw blurRad="38100" dist="38100" dir="2700000" algn="tl">
                    <a:srgbClr val="000000"/>
                  </a:outerShdw>
                </a:effectLst>
                <a:latin typeface="Arial Black" pitchFamily="34" charset="0"/>
              </a:rPr>
              <a:t>Truth!</a:t>
            </a:r>
          </a:p>
        </p:txBody>
      </p:sp>
      <p:sp>
        <p:nvSpPr>
          <p:cNvPr id="8197" name="Line 5"/>
          <p:cNvSpPr>
            <a:spLocks noChangeShapeType="1"/>
          </p:cNvSpPr>
          <p:nvPr/>
        </p:nvSpPr>
        <p:spPr bwMode="auto">
          <a:xfrm>
            <a:off x="5257800" y="0"/>
            <a:ext cx="0" cy="68580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00" name="Rectangle 8"/>
          <p:cNvSpPr>
            <a:spLocks noChangeArrowheads="1"/>
          </p:cNvSpPr>
          <p:nvPr/>
        </p:nvSpPr>
        <p:spPr bwMode="auto">
          <a:xfrm>
            <a:off x="5257800" y="1524000"/>
            <a:ext cx="3886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lnSpcReduction="10000"/>
          </a:bodyPr>
          <a:lstStyle>
            <a:lvl1pPr marL="342900" indent="-342900">
              <a:spcBef>
                <a:spcPct val="20000"/>
              </a:spcBef>
              <a:buBlip>
                <a:blip r:embed="rId3"/>
              </a:buBlip>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en-US" altLang="en-US" b="1" dirty="0"/>
              <a:t>mode</a:t>
            </a:r>
            <a:r>
              <a:rPr lang="en-US" altLang="en-US" dirty="0"/>
              <a:t>: </a:t>
            </a:r>
            <a:br>
              <a:rPr lang="en-US" altLang="en-US" dirty="0"/>
            </a:br>
            <a:r>
              <a:rPr lang="en-US" altLang="en-US" sz="2800" dirty="0"/>
              <a:t>burial (Rom. 6:4)</a:t>
            </a:r>
          </a:p>
          <a:p>
            <a:r>
              <a:rPr lang="en-US" altLang="en-US" b="1" dirty="0"/>
              <a:t>element</a:t>
            </a:r>
            <a:r>
              <a:rPr lang="en-US" altLang="en-US" dirty="0"/>
              <a:t>: </a:t>
            </a:r>
            <a:br>
              <a:rPr lang="en-US" altLang="en-US" dirty="0"/>
            </a:br>
            <a:r>
              <a:rPr lang="en-US" altLang="en-US" sz="2800" dirty="0"/>
              <a:t>water </a:t>
            </a:r>
            <a:r>
              <a:rPr lang="en-US" altLang="en-US" sz="2800" dirty="0" smtClean="0"/>
              <a:t>(Heb</a:t>
            </a:r>
            <a:r>
              <a:rPr lang="en-US" altLang="en-US" sz="2800" dirty="0"/>
              <a:t>. </a:t>
            </a:r>
            <a:r>
              <a:rPr lang="en-US" altLang="en-US" sz="2800" dirty="0" smtClean="0"/>
              <a:t>10:22; Acts 8:36, 38)</a:t>
            </a:r>
            <a:endParaRPr lang="en-US" altLang="en-US" sz="2800" dirty="0"/>
          </a:p>
          <a:p>
            <a:r>
              <a:rPr lang="en-US" altLang="en-US" b="1" dirty="0"/>
              <a:t>purpose</a:t>
            </a:r>
            <a:r>
              <a:rPr lang="en-US" altLang="en-US" dirty="0"/>
              <a:t>: </a:t>
            </a:r>
            <a:br>
              <a:rPr lang="en-US" altLang="en-US" dirty="0"/>
            </a:br>
            <a:r>
              <a:rPr lang="en-US" altLang="en-US" dirty="0"/>
              <a:t>to get salvation, for the remission of </a:t>
            </a:r>
            <a:r>
              <a:rPr lang="en-US" altLang="en-US" dirty="0" smtClean="0"/>
              <a:t>sins, to call on name of the Lord </a:t>
            </a:r>
            <a:r>
              <a:rPr lang="en-US" altLang="en-US" dirty="0"/>
              <a:t>(Acts 2:38, 40, </a:t>
            </a:r>
            <a:r>
              <a:rPr lang="en-US" altLang="en-US" dirty="0" smtClean="0"/>
              <a:t>41; 22:16)</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8194"/>
                                        </p:tgtEl>
                                        <p:attrNameLst>
                                          <p:attrName>style.visibility</p:attrName>
                                        </p:attrNameLst>
                                      </p:cBhvr>
                                      <p:to>
                                        <p:strVal val="visible"/>
                                      </p:to>
                                    </p:set>
                                    <p:animEffect transition="in" filter="fade">
                                      <p:cBhvr>
                                        <p:cTn id="7" dur="1000">
                                          <p:stCondLst>
                                            <p:cond delay="0"/>
                                          </p:stCondLst>
                                        </p:cTn>
                                        <p:tgtEl>
                                          <p:spTgt spid="8194"/>
                                        </p:tgtEl>
                                      </p:cBhvr>
                                    </p:animEffect>
                                  </p:childTnLst>
                                </p:cTn>
                              </p:par>
                              <p:par>
                                <p:cTn id="8" presetID="55" presetClass="entr" presetSubtype="0" fill="hold" grpId="0" nodeType="withEffect">
                                  <p:stCondLst>
                                    <p:cond delay="0"/>
                                  </p:stCondLst>
                                  <p:childTnLst>
                                    <p:set>
                                      <p:cBhvr>
                                        <p:cTn id="9" dur="1" fill="hold">
                                          <p:stCondLst>
                                            <p:cond delay="0"/>
                                          </p:stCondLst>
                                        </p:cTn>
                                        <p:tgtEl>
                                          <p:spTgt spid="8196"/>
                                        </p:tgtEl>
                                        <p:attrNameLst>
                                          <p:attrName>style.visibility</p:attrName>
                                        </p:attrNameLst>
                                      </p:cBhvr>
                                      <p:to>
                                        <p:strVal val="visible"/>
                                      </p:to>
                                    </p:set>
                                    <p:anim calcmode="lin" valueType="num">
                                      <p:cBhvr>
                                        <p:cTn id="10" dur="1000" fill="hold"/>
                                        <p:tgtEl>
                                          <p:spTgt spid="8196"/>
                                        </p:tgtEl>
                                        <p:attrNameLst>
                                          <p:attrName>ppt_w</p:attrName>
                                        </p:attrNameLst>
                                      </p:cBhvr>
                                      <p:tavLst>
                                        <p:tav tm="0">
                                          <p:val>
                                            <p:strVal val="#ppt_w*0.70"/>
                                          </p:val>
                                        </p:tav>
                                        <p:tav tm="100000">
                                          <p:val>
                                            <p:strVal val="#ppt_w"/>
                                          </p:val>
                                        </p:tav>
                                      </p:tavLst>
                                    </p:anim>
                                    <p:anim calcmode="lin" valueType="num">
                                      <p:cBhvr>
                                        <p:cTn id="11" dur="1000" fill="hold"/>
                                        <p:tgtEl>
                                          <p:spTgt spid="8196"/>
                                        </p:tgtEl>
                                        <p:attrNameLst>
                                          <p:attrName>ppt_h</p:attrName>
                                        </p:attrNameLst>
                                      </p:cBhvr>
                                      <p:tavLst>
                                        <p:tav tm="0">
                                          <p:val>
                                            <p:strVal val="#ppt_h"/>
                                          </p:val>
                                        </p:tav>
                                        <p:tav tm="100000">
                                          <p:val>
                                            <p:strVal val="#ppt_h"/>
                                          </p:val>
                                        </p:tav>
                                      </p:tavLst>
                                    </p:anim>
                                    <p:animEffect transition="in" filter="fade">
                                      <p:cBhvr>
                                        <p:cTn id="12" dur="1000"/>
                                        <p:tgtEl>
                                          <p:spTgt spid="81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8195">
                                            <p:txEl>
                                              <p:pRg st="0" end="0"/>
                                            </p:txEl>
                                          </p:spTgt>
                                        </p:tgtEl>
                                        <p:attrNameLst>
                                          <p:attrName>style.visibility</p:attrName>
                                        </p:attrNameLst>
                                      </p:cBhvr>
                                      <p:to>
                                        <p:strVal val="visible"/>
                                      </p:to>
                                    </p:set>
                                    <p:animEffect transition="in" filter="fade">
                                      <p:cBhvr>
                                        <p:cTn id="17" dur="500">
                                          <p:stCondLst>
                                            <p:cond delay="0"/>
                                          </p:stCondLst>
                                        </p:cTn>
                                        <p:tgtEl>
                                          <p:spTgt spid="819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grpId="0" nodeType="clickEffect">
                                  <p:stCondLst>
                                    <p:cond delay="0"/>
                                  </p:stCondLst>
                                  <p:childTnLst>
                                    <p:set>
                                      <p:cBhvr>
                                        <p:cTn id="21" dur="1" fill="hold">
                                          <p:stCondLst>
                                            <p:cond delay="0"/>
                                          </p:stCondLst>
                                        </p:cTn>
                                        <p:tgtEl>
                                          <p:spTgt spid="8200">
                                            <p:txEl>
                                              <p:pRg st="0" end="0"/>
                                            </p:txEl>
                                          </p:spTgt>
                                        </p:tgtEl>
                                        <p:attrNameLst>
                                          <p:attrName>style.visibility</p:attrName>
                                        </p:attrNameLst>
                                      </p:cBhvr>
                                      <p:to>
                                        <p:strVal val="visible"/>
                                      </p:to>
                                    </p:set>
                                    <p:anim calcmode="lin" valueType="num">
                                      <p:cBhvr>
                                        <p:cTn id="22" dur="1000" fill="hold"/>
                                        <p:tgtEl>
                                          <p:spTgt spid="8200">
                                            <p:txEl>
                                              <p:pRg st="0" end="0"/>
                                            </p:txEl>
                                          </p:spTgt>
                                        </p:tgtEl>
                                        <p:attrNameLst>
                                          <p:attrName>ppt_w</p:attrName>
                                        </p:attrNameLst>
                                      </p:cBhvr>
                                      <p:tavLst>
                                        <p:tav tm="0">
                                          <p:val>
                                            <p:strVal val="#ppt_w*0.70"/>
                                          </p:val>
                                        </p:tav>
                                        <p:tav tm="100000">
                                          <p:val>
                                            <p:strVal val="#ppt_w"/>
                                          </p:val>
                                        </p:tav>
                                      </p:tavLst>
                                    </p:anim>
                                    <p:anim calcmode="lin" valueType="num">
                                      <p:cBhvr>
                                        <p:cTn id="23" dur="1000" fill="hold"/>
                                        <p:tgtEl>
                                          <p:spTgt spid="8200">
                                            <p:txEl>
                                              <p:pRg st="0" end="0"/>
                                            </p:txEl>
                                          </p:spTgt>
                                        </p:tgtEl>
                                        <p:attrNameLst>
                                          <p:attrName>ppt_h</p:attrName>
                                        </p:attrNameLst>
                                      </p:cBhvr>
                                      <p:tavLst>
                                        <p:tav tm="0">
                                          <p:val>
                                            <p:strVal val="#ppt_h"/>
                                          </p:val>
                                        </p:tav>
                                        <p:tav tm="100000">
                                          <p:val>
                                            <p:strVal val="#ppt_h"/>
                                          </p:val>
                                        </p:tav>
                                      </p:tavLst>
                                    </p:anim>
                                    <p:animEffect transition="in" filter="fade">
                                      <p:cBhvr>
                                        <p:cTn id="24" dur="1000"/>
                                        <p:tgtEl>
                                          <p:spTgt spid="8200">
                                            <p:txEl>
                                              <p:pRg st="0" end="0"/>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iterate type="lt">
                                    <p:tmPct val="10000"/>
                                  </p:iterate>
                                  <p:childTnLst>
                                    <p:set>
                                      <p:cBhvr>
                                        <p:cTn id="28" dur="1" fill="hold">
                                          <p:stCondLst>
                                            <p:cond delay="0"/>
                                          </p:stCondLst>
                                        </p:cTn>
                                        <p:tgtEl>
                                          <p:spTgt spid="8195">
                                            <p:txEl>
                                              <p:pRg st="1" end="1"/>
                                            </p:txEl>
                                          </p:spTgt>
                                        </p:tgtEl>
                                        <p:attrNameLst>
                                          <p:attrName>style.visibility</p:attrName>
                                        </p:attrNameLst>
                                      </p:cBhvr>
                                      <p:to>
                                        <p:strVal val="visible"/>
                                      </p:to>
                                    </p:set>
                                    <p:animEffect transition="in" filter="fade">
                                      <p:cBhvr>
                                        <p:cTn id="29" dur="500">
                                          <p:stCondLst>
                                            <p:cond delay="0"/>
                                          </p:stCondLst>
                                        </p:cTn>
                                        <p:tgtEl>
                                          <p:spTgt spid="8195">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8200">
                                            <p:txEl>
                                              <p:pRg st="1" end="1"/>
                                            </p:txEl>
                                          </p:spTgt>
                                        </p:tgtEl>
                                        <p:attrNameLst>
                                          <p:attrName>style.visibility</p:attrName>
                                        </p:attrNameLst>
                                      </p:cBhvr>
                                      <p:to>
                                        <p:strVal val="visible"/>
                                      </p:to>
                                    </p:set>
                                    <p:anim calcmode="lin" valueType="num">
                                      <p:cBhvr>
                                        <p:cTn id="34" dur="1000" fill="hold"/>
                                        <p:tgtEl>
                                          <p:spTgt spid="8200">
                                            <p:txEl>
                                              <p:pRg st="1" end="1"/>
                                            </p:txEl>
                                          </p:spTgt>
                                        </p:tgtEl>
                                        <p:attrNameLst>
                                          <p:attrName>ppt_w</p:attrName>
                                        </p:attrNameLst>
                                      </p:cBhvr>
                                      <p:tavLst>
                                        <p:tav tm="0">
                                          <p:val>
                                            <p:strVal val="#ppt_w*0.70"/>
                                          </p:val>
                                        </p:tav>
                                        <p:tav tm="100000">
                                          <p:val>
                                            <p:strVal val="#ppt_w"/>
                                          </p:val>
                                        </p:tav>
                                      </p:tavLst>
                                    </p:anim>
                                    <p:anim calcmode="lin" valueType="num">
                                      <p:cBhvr>
                                        <p:cTn id="35" dur="1000" fill="hold"/>
                                        <p:tgtEl>
                                          <p:spTgt spid="8200">
                                            <p:txEl>
                                              <p:pRg st="1" end="1"/>
                                            </p:txEl>
                                          </p:spTgt>
                                        </p:tgtEl>
                                        <p:attrNameLst>
                                          <p:attrName>ppt_h</p:attrName>
                                        </p:attrNameLst>
                                      </p:cBhvr>
                                      <p:tavLst>
                                        <p:tav tm="0">
                                          <p:val>
                                            <p:strVal val="#ppt_h"/>
                                          </p:val>
                                        </p:tav>
                                        <p:tav tm="100000">
                                          <p:val>
                                            <p:strVal val="#ppt_h"/>
                                          </p:val>
                                        </p:tav>
                                      </p:tavLst>
                                    </p:anim>
                                    <p:animEffect transition="in" filter="fade">
                                      <p:cBhvr>
                                        <p:cTn id="36" dur="1000"/>
                                        <p:tgtEl>
                                          <p:spTgt spid="8200">
                                            <p:txEl>
                                              <p:pRg st="1" end="1"/>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iterate type="lt">
                                    <p:tmPct val="10000"/>
                                  </p:iterate>
                                  <p:childTnLst>
                                    <p:set>
                                      <p:cBhvr>
                                        <p:cTn id="40" dur="1" fill="hold">
                                          <p:stCondLst>
                                            <p:cond delay="0"/>
                                          </p:stCondLst>
                                        </p:cTn>
                                        <p:tgtEl>
                                          <p:spTgt spid="8195">
                                            <p:txEl>
                                              <p:pRg st="2" end="2"/>
                                            </p:txEl>
                                          </p:spTgt>
                                        </p:tgtEl>
                                        <p:attrNameLst>
                                          <p:attrName>style.visibility</p:attrName>
                                        </p:attrNameLst>
                                      </p:cBhvr>
                                      <p:to>
                                        <p:strVal val="visible"/>
                                      </p:to>
                                    </p:set>
                                    <p:animEffect transition="in" filter="fade">
                                      <p:cBhvr>
                                        <p:cTn id="41" dur="500">
                                          <p:stCondLst>
                                            <p:cond delay="0"/>
                                          </p:stCondLst>
                                        </p:cTn>
                                        <p:tgtEl>
                                          <p:spTgt spid="8195">
                                            <p:txEl>
                                              <p:pRg st="2" end="2"/>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5" presetClass="entr" presetSubtype="0" fill="hold" grpId="0" nodeType="clickEffect">
                                  <p:stCondLst>
                                    <p:cond delay="0"/>
                                  </p:stCondLst>
                                  <p:childTnLst>
                                    <p:set>
                                      <p:cBhvr>
                                        <p:cTn id="45" dur="1" fill="hold">
                                          <p:stCondLst>
                                            <p:cond delay="0"/>
                                          </p:stCondLst>
                                        </p:cTn>
                                        <p:tgtEl>
                                          <p:spTgt spid="8200">
                                            <p:txEl>
                                              <p:pRg st="2" end="2"/>
                                            </p:txEl>
                                          </p:spTgt>
                                        </p:tgtEl>
                                        <p:attrNameLst>
                                          <p:attrName>style.visibility</p:attrName>
                                        </p:attrNameLst>
                                      </p:cBhvr>
                                      <p:to>
                                        <p:strVal val="visible"/>
                                      </p:to>
                                    </p:set>
                                    <p:anim calcmode="lin" valueType="num">
                                      <p:cBhvr>
                                        <p:cTn id="46" dur="1000" fill="hold"/>
                                        <p:tgtEl>
                                          <p:spTgt spid="8200">
                                            <p:txEl>
                                              <p:pRg st="2" end="2"/>
                                            </p:txEl>
                                          </p:spTgt>
                                        </p:tgtEl>
                                        <p:attrNameLst>
                                          <p:attrName>ppt_w</p:attrName>
                                        </p:attrNameLst>
                                      </p:cBhvr>
                                      <p:tavLst>
                                        <p:tav tm="0">
                                          <p:val>
                                            <p:strVal val="#ppt_w*0.70"/>
                                          </p:val>
                                        </p:tav>
                                        <p:tav tm="100000">
                                          <p:val>
                                            <p:strVal val="#ppt_w"/>
                                          </p:val>
                                        </p:tav>
                                      </p:tavLst>
                                    </p:anim>
                                    <p:anim calcmode="lin" valueType="num">
                                      <p:cBhvr>
                                        <p:cTn id="47" dur="1000" fill="hold"/>
                                        <p:tgtEl>
                                          <p:spTgt spid="8200">
                                            <p:txEl>
                                              <p:pRg st="2" end="2"/>
                                            </p:txEl>
                                          </p:spTgt>
                                        </p:tgtEl>
                                        <p:attrNameLst>
                                          <p:attrName>ppt_h</p:attrName>
                                        </p:attrNameLst>
                                      </p:cBhvr>
                                      <p:tavLst>
                                        <p:tav tm="0">
                                          <p:val>
                                            <p:strVal val="#ppt_h"/>
                                          </p:val>
                                        </p:tav>
                                        <p:tav tm="100000">
                                          <p:val>
                                            <p:strVal val="#ppt_h"/>
                                          </p:val>
                                        </p:tav>
                                      </p:tavLst>
                                    </p:anim>
                                    <p:animEffect transition="in" filter="fade">
                                      <p:cBhvr>
                                        <p:cTn id="48" dur="1000"/>
                                        <p:tgtEl>
                                          <p:spTgt spid="820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uiExpand="1" build="p"/>
      <p:bldP spid="8196" grpId="0"/>
      <p:bldP spid="8200"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20" name="Rectangle 4"/>
          <p:cNvSpPr>
            <a:spLocks noChangeArrowheads="1"/>
          </p:cNvSpPr>
          <p:nvPr/>
        </p:nvSpPr>
        <p:spPr bwMode="auto">
          <a:xfrm>
            <a:off x="0" y="274638"/>
            <a:ext cx="533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i="1">
                <a:solidFill>
                  <a:schemeClr val="tx2"/>
                </a:solidFill>
                <a:latin typeface="Times New Roman" pitchFamily="18" charset="0"/>
              </a:defRPr>
            </a:lvl1pPr>
            <a:lvl2pPr>
              <a:defRPr sz="4400" i="1">
                <a:solidFill>
                  <a:schemeClr val="tx2"/>
                </a:solidFill>
                <a:latin typeface="Times New Roman" pitchFamily="18" charset="0"/>
              </a:defRPr>
            </a:lvl2pPr>
            <a:lvl3pPr>
              <a:defRPr sz="4400" i="1">
                <a:solidFill>
                  <a:schemeClr val="tx2"/>
                </a:solidFill>
                <a:latin typeface="Times New Roman" pitchFamily="18" charset="0"/>
              </a:defRPr>
            </a:lvl3pPr>
            <a:lvl4pPr>
              <a:defRPr sz="4400" i="1">
                <a:solidFill>
                  <a:schemeClr val="tx2"/>
                </a:solidFill>
                <a:latin typeface="Times New Roman" pitchFamily="18" charset="0"/>
              </a:defRPr>
            </a:lvl4pPr>
            <a:lvl5pPr>
              <a:defRPr sz="4400" i="1">
                <a:solidFill>
                  <a:schemeClr val="tx2"/>
                </a:solidFill>
                <a:latin typeface="Times New Roman" pitchFamily="18" charset="0"/>
              </a:defRPr>
            </a:lvl5pPr>
            <a:lvl6pPr marL="457200" eaLnBrk="0" fontAlgn="base" hangingPunct="0">
              <a:spcBef>
                <a:spcPct val="0"/>
              </a:spcBef>
              <a:spcAft>
                <a:spcPct val="0"/>
              </a:spcAft>
              <a:defRPr sz="4400" i="1">
                <a:solidFill>
                  <a:schemeClr val="tx2"/>
                </a:solidFill>
                <a:latin typeface="Times New Roman" pitchFamily="18" charset="0"/>
              </a:defRPr>
            </a:lvl6pPr>
            <a:lvl7pPr marL="914400" eaLnBrk="0" fontAlgn="base" hangingPunct="0">
              <a:spcBef>
                <a:spcPct val="0"/>
              </a:spcBef>
              <a:spcAft>
                <a:spcPct val="0"/>
              </a:spcAft>
              <a:defRPr sz="4400" i="1">
                <a:solidFill>
                  <a:schemeClr val="tx2"/>
                </a:solidFill>
                <a:latin typeface="Times New Roman" pitchFamily="18" charset="0"/>
              </a:defRPr>
            </a:lvl7pPr>
            <a:lvl8pPr marL="1371600" eaLnBrk="0" fontAlgn="base" hangingPunct="0">
              <a:spcBef>
                <a:spcPct val="0"/>
              </a:spcBef>
              <a:spcAft>
                <a:spcPct val="0"/>
              </a:spcAft>
              <a:defRPr sz="4400" i="1">
                <a:solidFill>
                  <a:schemeClr val="tx2"/>
                </a:solidFill>
                <a:latin typeface="Times New Roman" pitchFamily="18" charset="0"/>
              </a:defRPr>
            </a:lvl8pPr>
            <a:lvl9pPr marL="1828800" eaLnBrk="0" fontAlgn="base" hangingPunct="0">
              <a:spcBef>
                <a:spcPct val="0"/>
              </a:spcBef>
              <a:spcAft>
                <a:spcPct val="0"/>
              </a:spcAft>
              <a:defRPr sz="4400" i="1">
                <a:solidFill>
                  <a:schemeClr val="tx2"/>
                </a:solidFill>
                <a:latin typeface="Times New Roman" pitchFamily="18" charset="0"/>
              </a:defRPr>
            </a:lvl9pPr>
          </a:lstStyle>
          <a:p>
            <a:pPr algn="ctr"/>
            <a:r>
              <a:rPr lang="en-US" altLang="en-US"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Franklin Gothic Demi Cond" panose="020B0706030402020204" pitchFamily="34" charset="0"/>
              </a:rPr>
              <a:t>Where is </a:t>
            </a:r>
            <a:r>
              <a:rPr lang="en-US" alt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Franklin Gothic Demi Cond" panose="020B0706030402020204" pitchFamily="34" charset="0"/>
              </a:rPr>
              <a:t>the</a:t>
            </a:r>
            <a:br>
              <a:rPr lang="en-US" alt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Franklin Gothic Demi Cond" panose="020B0706030402020204" pitchFamily="34" charset="0"/>
              </a:rPr>
            </a:br>
            <a:r>
              <a:rPr lang="en-US" alt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Franklin Gothic Demi Cond" panose="020B0706030402020204" pitchFamily="34" charset="0"/>
              </a:rPr>
              <a:t>SCRIPTURE?</a:t>
            </a:r>
            <a:endParaRPr lang="en-US" altLang="en-US" sz="40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Franklin Gothic Demi Cond" panose="020B0706030402020204" pitchFamily="34" charset="0"/>
            </a:endParaRPr>
          </a:p>
        </p:txBody>
      </p:sp>
      <p:sp>
        <p:nvSpPr>
          <p:cNvPr id="9221" name="Rectangle 5"/>
          <p:cNvSpPr>
            <a:spLocks noChangeArrowheads="1"/>
          </p:cNvSpPr>
          <p:nvPr/>
        </p:nvSpPr>
        <p:spPr bwMode="auto">
          <a:xfrm>
            <a:off x="76200" y="1524000"/>
            <a:ext cx="5105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Blip>
                <a:blip r:embed="rId2"/>
              </a:buBlip>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en-US" altLang="en-US" b="1" dirty="0"/>
              <a:t>mode</a:t>
            </a:r>
            <a:r>
              <a:rPr lang="en-US" altLang="en-US" dirty="0"/>
              <a:t>: </a:t>
            </a:r>
            <a:br>
              <a:rPr lang="en-US" altLang="en-US" dirty="0"/>
            </a:br>
            <a:r>
              <a:rPr lang="en-US" altLang="en-US" dirty="0"/>
              <a:t>sprinkling, pouring</a:t>
            </a:r>
          </a:p>
          <a:p>
            <a:r>
              <a:rPr lang="en-US" altLang="en-US" b="1" dirty="0"/>
              <a:t>element</a:t>
            </a:r>
            <a:r>
              <a:rPr lang="en-US" altLang="en-US" dirty="0"/>
              <a:t>: </a:t>
            </a:r>
            <a:br>
              <a:rPr lang="en-US" altLang="en-US" dirty="0"/>
            </a:br>
            <a:r>
              <a:rPr lang="en-US" altLang="en-US" dirty="0"/>
              <a:t>H. S., word</a:t>
            </a:r>
          </a:p>
          <a:p>
            <a:r>
              <a:rPr lang="en-US" altLang="en-US" b="1" dirty="0"/>
              <a:t>purpose</a:t>
            </a:r>
            <a:r>
              <a:rPr lang="en-US" altLang="en-US" dirty="0"/>
              <a:t>: </a:t>
            </a:r>
            <a:br>
              <a:rPr lang="en-US" altLang="en-US" dirty="0"/>
            </a:br>
            <a:r>
              <a:rPr lang="en-US" altLang="en-US" dirty="0"/>
              <a:t>to show people that you are a believer…outward sign of an inward grace; a church ordinance; a good thing to do; etc</a:t>
            </a:r>
            <a:r>
              <a:rPr lang="en-US" altLang="en-US" dirty="0" smtClean="0"/>
              <a:t>.</a:t>
            </a:r>
            <a:endParaRPr lang="en-US" altLang="en-US" dirty="0"/>
          </a:p>
        </p:txBody>
      </p:sp>
      <p:sp>
        <p:nvSpPr>
          <p:cNvPr id="9222" name="Text Box 6"/>
          <p:cNvSpPr txBox="1">
            <a:spLocks noChangeArrowheads="1"/>
          </p:cNvSpPr>
          <p:nvPr/>
        </p:nvSpPr>
        <p:spPr bwMode="auto">
          <a:xfrm>
            <a:off x="5562600" y="0"/>
            <a:ext cx="35814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5400" u="sng">
                <a:solidFill>
                  <a:schemeClr val="hlink"/>
                </a:solidFill>
                <a:effectLst>
                  <a:outerShdw blurRad="38100" dist="38100" dir="2700000" algn="tl">
                    <a:srgbClr val="000000"/>
                  </a:outerShdw>
                </a:effectLst>
                <a:latin typeface="Arial Black" pitchFamily="34" charset="0"/>
              </a:rPr>
              <a:t>Biblical</a:t>
            </a:r>
            <a:r>
              <a:rPr lang="en-US" altLang="en-US" sz="4000" u="sng">
                <a:solidFill>
                  <a:schemeClr val="hlink"/>
                </a:solidFill>
                <a:effectLst>
                  <a:outerShdw blurRad="38100" dist="38100" dir="2700000" algn="tl">
                    <a:srgbClr val="000000"/>
                  </a:outerShdw>
                </a:effectLst>
                <a:latin typeface="Arial Black" pitchFamily="34" charset="0"/>
              </a:rPr>
              <a:t> </a:t>
            </a:r>
          </a:p>
          <a:p>
            <a:pPr algn="ctr" eaLnBrk="1" hangingPunct="1"/>
            <a:r>
              <a:rPr lang="en-US" altLang="en-US" sz="4000" u="sng">
                <a:solidFill>
                  <a:schemeClr val="hlink"/>
                </a:solidFill>
                <a:effectLst>
                  <a:outerShdw blurRad="38100" dist="38100" dir="2700000" algn="tl">
                    <a:srgbClr val="000000"/>
                  </a:outerShdw>
                </a:effectLst>
                <a:latin typeface="Arial Black" pitchFamily="34" charset="0"/>
              </a:rPr>
              <a:t>Truth!</a:t>
            </a:r>
          </a:p>
        </p:txBody>
      </p:sp>
      <p:sp>
        <p:nvSpPr>
          <p:cNvPr id="9223" name="Line 7"/>
          <p:cNvSpPr>
            <a:spLocks noChangeShapeType="1"/>
          </p:cNvSpPr>
          <p:nvPr/>
        </p:nvSpPr>
        <p:spPr bwMode="auto">
          <a:xfrm>
            <a:off x="5257800" y="0"/>
            <a:ext cx="0" cy="68580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227" name="Text Box 11"/>
          <p:cNvSpPr txBox="1">
            <a:spLocks noChangeArrowheads="1"/>
          </p:cNvSpPr>
          <p:nvPr/>
        </p:nvSpPr>
        <p:spPr bwMode="auto">
          <a:xfrm>
            <a:off x="1631950" y="1828800"/>
            <a:ext cx="2534668"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28575">
                <a:solidFill>
                  <a:srgbClr val="FF0000"/>
                </a:solidFill>
                <a:miter lim="800000"/>
                <a:headEnd/>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r>
              <a:rPr lang="en-US" altLang="en-US" sz="30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panose="020B0A04020102020204" pitchFamily="34" charset="0"/>
              </a:rPr>
              <a:t>?</a:t>
            </a:r>
          </a:p>
        </p:txBody>
      </p:sp>
      <p:sp>
        <p:nvSpPr>
          <p:cNvPr id="13" name="Rectangle 8"/>
          <p:cNvSpPr>
            <a:spLocks noChangeArrowheads="1"/>
          </p:cNvSpPr>
          <p:nvPr/>
        </p:nvSpPr>
        <p:spPr bwMode="auto">
          <a:xfrm>
            <a:off x="5257800" y="1524000"/>
            <a:ext cx="3886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lnSpcReduction="10000"/>
          </a:bodyPr>
          <a:lstStyle>
            <a:lvl1pPr marL="342900" indent="-342900">
              <a:spcBef>
                <a:spcPct val="20000"/>
              </a:spcBef>
              <a:buBlip>
                <a:blip r:embed="rId2"/>
              </a:buBlip>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en-US" altLang="en-US" b="1" dirty="0"/>
              <a:t>mode</a:t>
            </a:r>
            <a:r>
              <a:rPr lang="en-US" altLang="en-US" dirty="0"/>
              <a:t>: </a:t>
            </a:r>
            <a:br>
              <a:rPr lang="en-US" altLang="en-US" dirty="0"/>
            </a:br>
            <a:r>
              <a:rPr lang="en-US" altLang="en-US" sz="2800" dirty="0"/>
              <a:t>burial (Rom. 6:4)</a:t>
            </a:r>
          </a:p>
          <a:p>
            <a:r>
              <a:rPr lang="en-US" altLang="en-US" b="1" dirty="0"/>
              <a:t>element</a:t>
            </a:r>
            <a:r>
              <a:rPr lang="en-US" altLang="en-US" dirty="0"/>
              <a:t>: </a:t>
            </a:r>
            <a:br>
              <a:rPr lang="en-US" altLang="en-US" dirty="0"/>
            </a:br>
            <a:r>
              <a:rPr lang="en-US" altLang="en-US" sz="2800" dirty="0"/>
              <a:t>water </a:t>
            </a:r>
            <a:r>
              <a:rPr lang="en-US" altLang="en-US" sz="2800" dirty="0" smtClean="0"/>
              <a:t>(Heb</a:t>
            </a:r>
            <a:r>
              <a:rPr lang="en-US" altLang="en-US" sz="2800" dirty="0"/>
              <a:t>. </a:t>
            </a:r>
            <a:r>
              <a:rPr lang="en-US" altLang="en-US" sz="2800" dirty="0" smtClean="0"/>
              <a:t>10:22; Acts 8:36, 38)</a:t>
            </a:r>
            <a:endParaRPr lang="en-US" altLang="en-US" sz="2800" dirty="0"/>
          </a:p>
          <a:p>
            <a:r>
              <a:rPr lang="en-US" altLang="en-US" b="1" dirty="0"/>
              <a:t>purpose</a:t>
            </a:r>
            <a:r>
              <a:rPr lang="en-US" altLang="en-US" dirty="0"/>
              <a:t>: </a:t>
            </a:r>
            <a:br>
              <a:rPr lang="en-US" altLang="en-US" dirty="0"/>
            </a:br>
            <a:r>
              <a:rPr lang="en-US" altLang="en-US" dirty="0"/>
              <a:t>to get salvation, for the remission of </a:t>
            </a:r>
            <a:r>
              <a:rPr lang="en-US" altLang="en-US" dirty="0" smtClean="0"/>
              <a:t>sins, to call on name of the Lord </a:t>
            </a:r>
            <a:r>
              <a:rPr lang="en-US" altLang="en-US" dirty="0"/>
              <a:t>(Acts 2:38, 40, </a:t>
            </a:r>
            <a:r>
              <a:rPr lang="en-US" altLang="en-US" dirty="0" smtClean="0"/>
              <a:t>41; 22:16)</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9227"/>
                                        </p:tgtEl>
                                        <p:attrNameLst>
                                          <p:attrName>style.visibility</p:attrName>
                                        </p:attrNameLst>
                                      </p:cBhvr>
                                      <p:to>
                                        <p:strVal val="visible"/>
                                      </p:to>
                                    </p:set>
                                    <p:anim calcmode="lin" valueType="num">
                                      <p:cBhvr>
                                        <p:cTn id="7" dur="3000" fill="hold"/>
                                        <p:tgtEl>
                                          <p:spTgt spid="9227"/>
                                        </p:tgtEl>
                                        <p:attrNameLst>
                                          <p:attrName>ppt_w</p:attrName>
                                        </p:attrNameLst>
                                      </p:cBhvr>
                                      <p:tavLst>
                                        <p:tav tm="0">
                                          <p:val>
                                            <p:fltVal val="0"/>
                                          </p:val>
                                        </p:tav>
                                        <p:tav tm="100000">
                                          <p:val>
                                            <p:strVal val="#ppt_w"/>
                                          </p:val>
                                        </p:tav>
                                      </p:tavLst>
                                    </p:anim>
                                    <p:anim calcmode="lin" valueType="num">
                                      <p:cBhvr>
                                        <p:cTn id="8" dur="3000" fill="hold"/>
                                        <p:tgtEl>
                                          <p:spTgt spid="9227"/>
                                        </p:tgtEl>
                                        <p:attrNameLst>
                                          <p:attrName>ppt_h</p:attrName>
                                        </p:attrNameLst>
                                      </p:cBhvr>
                                      <p:tavLst>
                                        <p:tav tm="0">
                                          <p:val>
                                            <p:fltVal val="0"/>
                                          </p:val>
                                        </p:tav>
                                        <p:tav tm="100000">
                                          <p:val>
                                            <p:strVal val="#ppt_h"/>
                                          </p:val>
                                        </p:tav>
                                      </p:tavLst>
                                    </p:anim>
                                    <p:animEffect transition="in" filter="fade">
                                      <p:cBhvr>
                                        <p:cTn id="9" dur="3000"/>
                                        <p:tgtEl>
                                          <p:spTgt spid="9227"/>
                                        </p:tgtEl>
                                      </p:cBhvr>
                                    </p:animEffect>
                                  </p:childTnLst>
                                </p:cTn>
                              </p:par>
                            </p:childTnLst>
                          </p:cTn>
                        </p:par>
                        <p:par>
                          <p:cTn id="10" fill="hold">
                            <p:stCondLst>
                              <p:cond delay="3000"/>
                            </p:stCondLst>
                            <p:childTnLst>
                              <p:par>
                                <p:cTn id="11" presetID="8" presetClass="emph" presetSubtype="0" fill="hold" grpId="2" nodeType="afterEffect">
                                  <p:stCondLst>
                                    <p:cond delay="0"/>
                                  </p:stCondLst>
                                  <p:childTnLst>
                                    <p:animRot by="21600000">
                                      <p:cBhvr>
                                        <p:cTn id="12" dur="2000" fill="hold"/>
                                        <p:tgtEl>
                                          <p:spTgt spid="922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7" grpId="0"/>
      <p:bldP spid="9227" grpId="2"/>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Rectangle 4"/>
          <p:cNvSpPr>
            <a:spLocks noChangeArrowheads="1"/>
          </p:cNvSpPr>
          <p:nvPr/>
        </p:nvSpPr>
        <p:spPr bwMode="auto">
          <a:xfrm>
            <a:off x="0" y="274638"/>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i="1">
                <a:solidFill>
                  <a:schemeClr val="tx2"/>
                </a:solidFill>
                <a:latin typeface="Times New Roman" pitchFamily="18" charset="0"/>
              </a:defRPr>
            </a:lvl1pPr>
            <a:lvl2pPr>
              <a:defRPr sz="4400" i="1">
                <a:solidFill>
                  <a:schemeClr val="tx2"/>
                </a:solidFill>
                <a:latin typeface="Times New Roman" pitchFamily="18" charset="0"/>
              </a:defRPr>
            </a:lvl2pPr>
            <a:lvl3pPr>
              <a:defRPr sz="4400" i="1">
                <a:solidFill>
                  <a:schemeClr val="tx2"/>
                </a:solidFill>
                <a:latin typeface="Times New Roman" pitchFamily="18" charset="0"/>
              </a:defRPr>
            </a:lvl3pPr>
            <a:lvl4pPr>
              <a:defRPr sz="4400" i="1">
                <a:solidFill>
                  <a:schemeClr val="tx2"/>
                </a:solidFill>
                <a:latin typeface="Times New Roman" pitchFamily="18" charset="0"/>
              </a:defRPr>
            </a:lvl4pPr>
            <a:lvl5pPr>
              <a:defRPr sz="4400" i="1">
                <a:solidFill>
                  <a:schemeClr val="tx2"/>
                </a:solidFill>
                <a:latin typeface="Times New Roman" pitchFamily="18" charset="0"/>
              </a:defRPr>
            </a:lvl5pPr>
            <a:lvl6pPr marL="457200" eaLnBrk="0" fontAlgn="base" hangingPunct="0">
              <a:spcBef>
                <a:spcPct val="0"/>
              </a:spcBef>
              <a:spcAft>
                <a:spcPct val="0"/>
              </a:spcAft>
              <a:defRPr sz="4400" i="1">
                <a:solidFill>
                  <a:schemeClr val="tx2"/>
                </a:solidFill>
                <a:latin typeface="Times New Roman" pitchFamily="18" charset="0"/>
              </a:defRPr>
            </a:lvl6pPr>
            <a:lvl7pPr marL="914400" eaLnBrk="0" fontAlgn="base" hangingPunct="0">
              <a:spcBef>
                <a:spcPct val="0"/>
              </a:spcBef>
              <a:spcAft>
                <a:spcPct val="0"/>
              </a:spcAft>
              <a:defRPr sz="4400" i="1">
                <a:solidFill>
                  <a:schemeClr val="tx2"/>
                </a:solidFill>
                <a:latin typeface="Times New Roman" pitchFamily="18" charset="0"/>
              </a:defRPr>
            </a:lvl7pPr>
            <a:lvl8pPr marL="1371600" eaLnBrk="0" fontAlgn="base" hangingPunct="0">
              <a:spcBef>
                <a:spcPct val="0"/>
              </a:spcBef>
              <a:spcAft>
                <a:spcPct val="0"/>
              </a:spcAft>
              <a:defRPr sz="4400" i="1">
                <a:solidFill>
                  <a:schemeClr val="tx2"/>
                </a:solidFill>
                <a:latin typeface="Times New Roman" pitchFamily="18" charset="0"/>
              </a:defRPr>
            </a:lvl8pPr>
            <a:lvl9pPr marL="1828800" eaLnBrk="0" fontAlgn="base" hangingPunct="0">
              <a:spcBef>
                <a:spcPct val="0"/>
              </a:spcBef>
              <a:spcAft>
                <a:spcPct val="0"/>
              </a:spcAft>
              <a:defRPr sz="4400" i="1">
                <a:solidFill>
                  <a:schemeClr val="tx2"/>
                </a:solidFill>
                <a:latin typeface="Times New Roman" pitchFamily="18" charset="0"/>
              </a:defRPr>
            </a:lvl9pPr>
          </a:lstStyle>
          <a:p>
            <a:pPr algn="ctr"/>
            <a:r>
              <a:rPr lang="en-US" altLang="en-US" sz="4800" dirty="0">
                <a:solidFill>
                  <a:schemeClr val="tx1"/>
                </a:solidFill>
                <a:latin typeface="Cooper Black" pitchFamily="18" charset="0"/>
              </a:rPr>
              <a:t>What Do You Believe?</a:t>
            </a:r>
          </a:p>
        </p:txBody>
      </p:sp>
      <p:sp>
        <p:nvSpPr>
          <p:cNvPr id="10245" name="Rectangle 5"/>
          <p:cNvSpPr>
            <a:spLocks noChangeArrowheads="1"/>
          </p:cNvSpPr>
          <p:nvPr/>
        </p:nvSpPr>
        <p:spPr bwMode="auto">
          <a:xfrm>
            <a:off x="76200" y="1524000"/>
            <a:ext cx="5105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Blip>
                <a:blip r:embed="rId2"/>
              </a:buBlip>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en-US" altLang="en-US" b="1" dirty="0"/>
              <a:t>mode</a:t>
            </a:r>
            <a:r>
              <a:rPr lang="en-US" altLang="en-US" dirty="0"/>
              <a:t>: </a:t>
            </a:r>
            <a:br>
              <a:rPr lang="en-US" altLang="en-US" dirty="0"/>
            </a:br>
            <a:r>
              <a:rPr lang="en-US" altLang="en-US" dirty="0"/>
              <a:t>sprinkling, pouring</a:t>
            </a:r>
          </a:p>
          <a:p>
            <a:r>
              <a:rPr lang="en-US" altLang="en-US" b="1" dirty="0"/>
              <a:t>element</a:t>
            </a:r>
            <a:r>
              <a:rPr lang="en-US" altLang="en-US" dirty="0"/>
              <a:t>: </a:t>
            </a:r>
            <a:br>
              <a:rPr lang="en-US" altLang="en-US" dirty="0"/>
            </a:br>
            <a:r>
              <a:rPr lang="en-US" altLang="en-US" dirty="0"/>
              <a:t>H. S., word</a:t>
            </a:r>
          </a:p>
          <a:p>
            <a:r>
              <a:rPr lang="en-US" altLang="en-US" b="1" dirty="0"/>
              <a:t>purpose</a:t>
            </a:r>
            <a:r>
              <a:rPr lang="en-US" altLang="en-US" dirty="0"/>
              <a:t>: </a:t>
            </a:r>
            <a:br>
              <a:rPr lang="en-US" altLang="en-US" dirty="0"/>
            </a:br>
            <a:r>
              <a:rPr lang="en-US" altLang="en-US" dirty="0"/>
              <a:t>to show people that you are a believer…outward sign of an inward grace; a church ordinance; a good thing to do; etc.</a:t>
            </a:r>
          </a:p>
        </p:txBody>
      </p:sp>
      <p:sp>
        <p:nvSpPr>
          <p:cNvPr id="10247" name="Line 7"/>
          <p:cNvSpPr>
            <a:spLocks noChangeShapeType="1"/>
          </p:cNvSpPr>
          <p:nvPr/>
        </p:nvSpPr>
        <p:spPr bwMode="auto">
          <a:xfrm>
            <a:off x="5257800" y="1524000"/>
            <a:ext cx="0" cy="5334000"/>
          </a:xfrm>
          <a:prstGeom prst="line">
            <a:avLst/>
          </a:prstGeom>
          <a:noFill/>
          <a:ln w="222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Rectangle 8"/>
          <p:cNvSpPr>
            <a:spLocks noChangeArrowheads="1"/>
          </p:cNvSpPr>
          <p:nvPr/>
        </p:nvSpPr>
        <p:spPr bwMode="auto">
          <a:xfrm>
            <a:off x="5257800" y="1524000"/>
            <a:ext cx="38862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ormAutofit lnSpcReduction="10000"/>
          </a:bodyPr>
          <a:lstStyle>
            <a:lvl1pPr marL="342900" indent="-342900">
              <a:spcBef>
                <a:spcPct val="20000"/>
              </a:spcBef>
              <a:buBlip>
                <a:blip r:embed="rId2"/>
              </a:buBlip>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r>
              <a:rPr lang="en-US" altLang="en-US" b="1" dirty="0"/>
              <a:t>mode</a:t>
            </a:r>
            <a:r>
              <a:rPr lang="en-US" altLang="en-US" dirty="0"/>
              <a:t>: </a:t>
            </a:r>
            <a:br>
              <a:rPr lang="en-US" altLang="en-US" dirty="0"/>
            </a:br>
            <a:r>
              <a:rPr lang="en-US" altLang="en-US" sz="2800" dirty="0"/>
              <a:t>burial (Rom. 6:4)</a:t>
            </a:r>
          </a:p>
          <a:p>
            <a:r>
              <a:rPr lang="en-US" altLang="en-US" b="1" dirty="0"/>
              <a:t>element</a:t>
            </a:r>
            <a:r>
              <a:rPr lang="en-US" altLang="en-US" dirty="0"/>
              <a:t>: </a:t>
            </a:r>
            <a:br>
              <a:rPr lang="en-US" altLang="en-US" dirty="0"/>
            </a:br>
            <a:r>
              <a:rPr lang="en-US" altLang="en-US" sz="2800" dirty="0"/>
              <a:t>water </a:t>
            </a:r>
            <a:r>
              <a:rPr lang="en-US" altLang="en-US" sz="2800" dirty="0" smtClean="0"/>
              <a:t>(Heb</a:t>
            </a:r>
            <a:r>
              <a:rPr lang="en-US" altLang="en-US" sz="2800" dirty="0"/>
              <a:t>. </a:t>
            </a:r>
            <a:r>
              <a:rPr lang="en-US" altLang="en-US" sz="2800" dirty="0" smtClean="0"/>
              <a:t>10:22; Acts 8:36, 38)</a:t>
            </a:r>
            <a:endParaRPr lang="en-US" altLang="en-US" sz="2800" dirty="0"/>
          </a:p>
          <a:p>
            <a:r>
              <a:rPr lang="en-US" altLang="en-US" b="1" dirty="0"/>
              <a:t>purpose</a:t>
            </a:r>
            <a:r>
              <a:rPr lang="en-US" altLang="en-US" dirty="0"/>
              <a:t>: </a:t>
            </a:r>
            <a:br>
              <a:rPr lang="en-US" altLang="en-US" dirty="0"/>
            </a:br>
            <a:r>
              <a:rPr lang="en-US" altLang="en-US" dirty="0"/>
              <a:t>to get salvation, for the remission of </a:t>
            </a:r>
            <a:r>
              <a:rPr lang="en-US" altLang="en-US" dirty="0" smtClean="0"/>
              <a:t>sins, to call on name of the Lord </a:t>
            </a:r>
            <a:r>
              <a:rPr lang="en-US" altLang="en-US" dirty="0"/>
              <a:t>(Acts 2:38, 40, </a:t>
            </a:r>
            <a:r>
              <a:rPr lang="en-US" altLang="en-US" dirty="0" smtClean="0"/>
              <a:t>41; 22:16)</a:t>
            </a:r>
            <a:endParaRPr lang="en-US" alt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autoRev="1" fill="hold" grpId="0" nodeType="withEffect" p14:presetBounceEnd="86000">
                                      <p:stCondLst>
                                        <p:cond delay="0"/>
                                      </p:stCondLst>
                                      <p:childTnLst>
                                        <p:animScale p14:bounceEnd="86000">
                                          <p:cBhvr>
                                            <p:cTn id="6" dur="1500" fill="hold"/>
                                            <p:tgtEl>
                                              <p:spTgt spid="10244"/>
                                            </p:tgtEl>
                                          </p:cBhvr>
                                          <p:by x="50000" y="50000"/>
                                        </p:animScale>
                                      </p:childTnLst>
                                    </p:cTn>
                                  </p:par>
                                </p:childTnLst>
                              </p:cTn>
                            </p:par>
                          </p:childTnLst>
                        </p:cTn>
                      </p:par>
                      <p:par>
                        <p:cTn id="7" fill="hold">
                          <p:stCondLst>
                            <p:cond delay="indefinite"/>
                          </p:stCondLst>
                          <p:childTnLst>
                            <p:par>
                              <p:cTn id="8" fill="hold">
                                <p:stCondLst>
                                  <p:cond delay="0"/>
                                </p:stCondLst>
                                <p:childTnLst>
                                  <p:par>
                                    <p:cTn id="9" presetID="36" presetClass="emph" presetSubtype="0" repeatCount="indefinite" fill="hold" grpId="0" nodeType="clickEffect">
                                      <p:stCondLst>
                                        <p:cond delay="0"/>
                                      </p:stCondLst>
                                      <p:iterate type="wd">
                                        <p:tmPct val="10000"/>
                                      </p:iterate>
                                      <p:childTnLst>
                                        <p:animScale>
                                          <p:cBhvr>
                                            <p:cTn id="10" dur="500" autoRev="1" fill="hold">
                                              <p:stCondLst>
                                                <p:cond delay="0"/>
                                              </p:stCondLst>
                                            </p:cTn>
                                            <p:tgtEl>
                                              <p:spTgt spid="10245"/>
                                            </p:tgtEl>
                                          </p:cBhvr>
                                          <p:to x="80000" y="100000"/>
                                        </p:animScale>
                                        <p:anim by="(#ppt_w*0.10)" calcmode="lin" valueType="num">
                                          <p:cBhvr>
                                            <p:cTn id="11" dur="500" autoRev="1" fill="hold">
                                              <p:stCondLst>
                                                <p:cond delay="0"/>
                                              </p:stCondLst>
                                            </p:cTn>
                                            <p:tgtEl>
                                              <p:spTgt spid="10245"/>
                                            </p:tgtEl>
                                            <p:attrNameLst>
                                              <p:attrName>ppt_x</p:attrName>
                                            </p:attrNameLst>
                                          </p:cBhvr>
                                        </p:anim>
                                        <p:anim by="(-#ppt_w*0.10)" calcmode="lin" valueType="num">
                                          <p:cBhvr>
                                            <p:cTn id="12" dur="500" autoRev="1" fill="hold">
                                              <p:stCondLst>
                                                <p:cond delay="0"/>
                                              </p:stCondLst>
                                            </p:cTn>
                                            <p:tgtEl>
                                              <p:spTgt spid="10245"/>
                                            </p:tgtEl>
                                            <p:attrNameLst>
                                              <p:attrName>ppt_y</p:attrName>
                                            </p:attrNameLst>
                                          </p:cBhvr>
                                        </p:anim>
                                        <p:animRot by="-480000">
                                          <p:cBhvr>
                                            <p:cTn id="13" dur="500" autoRev="1" fill="hold">
                                              <p:stCondLst>
                                                <p:cond delay="0"/>
                                              </p:stCondLst>
                                            </p:cTn>
                                            <p:tgtEl>
                                              <p:spTgt spid="10245"/>
                                            </p:tgtEl>
                                            <p:attrNameLst>
                                              <p:attrName>r</p:attrName>
                                            </p:attrNameLst>
                                          </p:cBhvr>
                                        </p:animRot>
                                      </p:childTnLst>
                                    </p:cTn>
                                  </p:par>
                                  <p:par>
                                    <p:cTn id="14" presetID="42" presetClass="path" presetSubtype="0" accel="50000" decel="50000" fill="hold" grpId="1" nodeType="withEffect">
                                      <p:stCondLst>
                                        <p:cond delay="0"/>
                                      </p:stCondLst>
                                      <p:iterate type="wd">
                                        <p:tmPct val="0"/>
                                      </p:iterate>
                                      <p:childTnLst>
                                        <p:animMotion origin="layout" path="M 0.00417 -0.01667 L 0.00417 0.98333 " pathEditMode="relative" rAng="0" ptsTypes="AA">
                                          <p:cBhvr>
                                            <p:cTn id="15" dur="5000" fill="hold"/>
                                            <p:tgtEl>
                                              <p:spTgt spid="10245"/>
                                            </p:tgtEl>
                                            <p:attrNameLst>
                                              <p:attrName>ppt_x</p:attrName>
                                              <p:attrName>ppt_y</p:attrName>
                                            </p:attrNameLst>
                                          </p:cBhvr>
                                          <p:rCtr x="0" y="50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5" grpId="1"/>
        </p:bldLst>
      </p:timing>
    </mc:Choice>
    <mc:Fallback xmlns="">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mph" presetSubtype="0" autoRev="1" fill="hold" grpId="0" nodeType="withEffect">
                                      <p:stCondLst>
                                        <p:cond delay="0"/>
                                      </p:stCondLst>
                                      <p:childTnLst>
                                        <p:animScale>
                                          <p:cBhvr>
                                            <p:cTn id="6" dur="1500" fill="hold"/>
                                            <p:tgtEl>
                                              <p:spTgt spid="10244"/>
                                            </p:tgtEl>
                                          </p:cBhvr>
                                          <p:by x="50000" y="50000"/>
                                        </p:animScale>
                                      </p:childTnLst>
                                    </p:cTn>
                                  </p:par>
                                </p:childTnLst>
                              </p:cTn>
                            </p:par>
                          </p:childTnLst>
                        </p:cTn>
                      </p:par>
                      <p:par>
                        <p:cTn id="7" fill="hold">
                          <p:stCondLst>
                            <p:cond delay="indefinite"/>
                          </p:stCondLst>
                          <p:childTnLst>
                            <p:par>
                              <p:cTn id="8" fill="hold">
                                <p:stCondLst>
                                  <p:cond delay="0"/>
                                </p:stCondLst>
                                <p:childTnLst>
                                  <p:par>
                                    <p:cTn id="9" presetID="36" presetClass="emph" presetSubtype="0" repeatCount="indefinite" fill="hold" grpId="0" nodeType="clickEffect">
                                      <p:stCondLst>
                                        <p:cond delay="0"/>
                                      </p:stCondLst>
                                      <p:iterate type="wd">
                                        <p:tmPct val="10000"/>
                                      </p:iterate>
                                      <p:childTnLst>
                                        <p:animScale>
                                          <p:cBhvr>
                                            <p:cTn id="10" dur="500" autoRev="1" fill="hold">
                                              <p:stCondLst>
                                                <p:cond delay="0"/>
                                              </p:stCondLst>
                                            </p:cTn>
                                            <p:tgtEl>
                                              <p:spTgt spid="10245"/>
                                            </p:tgtEl>
                                          </p:cBhvr>
                                          <p:to x="80000" y="100000"/>
                                        </p:animScale>
                                        <p:anim by="(#ppt_w*0.10)" calcmode="lin" valueType="num">
                                          <p:cBhvr>
                                            <p:cTn id="11" dur="500" autoRev="1" fill="hold">
                                              <p:stCondLst>
                                                <p:cond delay="0"/>
                                              </p:stCondLst>
                                            </p:cTn>
                                            <p:tgtEl>
                                              <p:spTgt spid="10245"/>
                                            </p:tgtEl>
                                            <p:attrNameLst>
                                              <p:attrName>ppt_x</p:attrName>
                                            </p:attrNameLst>
                                          </p:cBhvr>
                                        </p:anim>
                                        <p:anim by="(-#ppt_w*0.10)" calcmode="lin" valueType="num">
                                          <p:cBhvr>
                                            <p:cTn id="12" dur="500" autoRev="1" fill="hold">
                                              <p:stCondLst>
                                                <p:cond delay="0"/>
                                              </p:stCondLst>
                                            </p:cTn>
                                            <p:tgtEl>
                                              <p:spTgt spid="10245"/>
                                            </p:tgtEl>
                                            <p:attrNameLst>
                                              <p:attrName>ppt_y</p:attrName>
                                            </p:attrNameLst>
                                          </p:cBhvr>
                                        </p:anim>
                                        <p:animRot by="-480000">
                                          <p:cBhvr>
                                            <p:cTn id="13" dur="500" autoRev="1" fill="hold">
                                              <p:stCondLst>
                                                <p:cond delay="0"/>
                                              </p:stCondLst>
                                            </p:cTn>
                                            <p:tgtEl>
                                              <p:spTgt spid="10245"/>
                                            </p:tgtEl>
                                            <p:attrNameLst>
                                              <p:attrName>r</p:attrName>
                                            </p:attrNameLst>
                                          </p:cBhvr>
                                        </p:animRot>
                                      </p:childTnLst>
                                    </p:cTn>
                                  </p:par>
                                  <p:par>
                                    <p:cTn id="14" presetID="42" presetClass="path" presetSubtype="0" accel="50000" decel="50000" fill="hold" grpId="1" nodeType="withEffect">
                                      <p:stCondLst>
                                        <p:cond delay="0"/>
                                      </p:stCondLst>
                                      <p:iterate type="wd">
                                        <p:tmPct val="0"/>
                                      </p:iterate>
                                      <p:childTnLst>
                                        <p:animMotion origin="layout" path="M 0.00417 -0.01667 L 0.00417 0.98333 " pathEditMode="relative" rAng="0" ptsTypes="AA">
                                          <p:cBhvr>
                                            <p:cTn id="15" dur="5000" fill="hold"/>
                                            <p:tgtEl>
                                              <p:spTgt spid="10245"/>
                                            </p:tgtEl>
                                            <p:attrNameLst>
                                              <p:attrName>ppt_x</p:attrName>
                                              <p:attrName>ppt_y</p:attrName>
                                            </p:attrNameLst>
                                          </p:cBhvr>
                                          <p:rCtr x="0" y="50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p:bldP spid="10245" grpId="0"/>
          <p:bldP spid="10245" grpId="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4"/>
          </p:nvPr>
        </p:nvSpPr>
        <p:spPr/>
        <p:txBody>
          <a:bodyPr/>
          <a:lstStyle/>
          <a:p>
            <a:fld id="{924DE286-B283-4632-AD06-A7AE94F71711}" type="slidenum">
              <a:rPr lang="en-US" altLang="en-US"/>
              <a:pPr/>
              <a:t>6</a:t>
            </a:fld>
            <a:endParaRPr lang="en-US" altLang="en-US"/>
          </a:p>
        </p:txBody>
      </p:sp>
      <p:sp>
        <p:nvSpPr>
          <p:cNvPr id="11268" name="Rectangle 4"/>
          <p:cNvSpPr>
            <a:spLocks noGrp="1" noChangeArrowheads="1"/>
          </p:cNvSpPr>
          <p:nvPr>
            <p:ph type="ctrTitle"/>
          </p:nvPr>
        </p:nvSpPr>
        <p:spPr>
          <a:ln/>
        </p:spPr>
        <p:txBody>
          <a:bodyPr/>
          <a:lstStyle/>
          <a:p>
            <a:r>
              <a:rPr lang="en-US" altLang="en-US" sz="9500">
                <a:latin typeface="Fragile Bombers" pitchFamily="2" charset="0"/>
              </a:rPr>
              <a:t>LOOKING AT</a:t>
            </a:r>
          </a:p>
        </p:txBody>
      </p:sp>
      <p:sp>
        <p:nvSpPr>
          <p:cNvPr id="11269" name="Rectangle 5"/>
          <p:cNvSpPr>
            <a:spLocks noGrp="1" noChangeArrowheads="1"/>
          </p:cNvSpPr>
          <p:nvPr>
            <p:ph type="subTitle" idx="1"/>
          </p:nvPr>
        </p:nvSpPr>
        <p:spPr/>
        <p:txBody>
          <a:bodyPr/>
          <a:lstStyle/>
          <a:p>
            <a:r>
              <a:rPr lang="en-US" altLang="en-US"/>
              <a:t>WHAT BAPTISM CANNOT DO</a:t>
            </a:r>
          </a:p>
        </p:txBody>
      </p:sp>
      <p:cxnSp>
        <p:nvCxnSpPr>
          <p:cNvPr id="3" name="Straight Connector 2"/>
          <p:cNvCxnSpPr/>
          <p:nvPr/>
        </p:nvCxnSpPr>
        <p:spPr bwMode="auto">
          <a:xfrm>
            <a:off x="5257800" y="4419600"/>
            <a:ext cx="1600200" cy="0"/>
          </a:xfrm>
          <a:prstGeom prst="line">
            <a:avLst/>
          </a:prstGeom>
          <a:solidFill>
            <a:schemeClr val="accent1"/>
          </a:solidFill>
          <a:ln w="285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6" presetClass="emph" presetSubtype="0" repeatCount="3000" fill="hold" grpId="0" nodeType="withEffect">
                                  <p:stCondLst>
                                    <p:cond delay="0"/>
                                  </p:stCondLst>
                                  <p:childTnLst>
                                    <p:animEffect transition="out" filter="fade">
                                      <p:cBhvr>
                                        <p:cTn id="6" dur="500" tmFilter="0, 0; .2, .5; .8, .5; 1, 0"/>
                                        <p:tgtEl>
                                          <p:spTgt spid="11269">
                                            <p:txEl>
                                              <p:pRg st="0" end="0"/>
                                            </p:txEl>
                                          </p:spTgt>
                                        </p:tgtEl>
                                      </p:cBhvr>
                                    </p:animEffect>
                                    <p:animScale>
                                      <p:cBhvr>
                                        <p:cTn id="7" dur="250" autoRev="1" fill="hold"/>
                                        <p:tgtEl>
                                          <p:spTgt spid="11269">
                                            <p:txEl>
                                              <p:pRg st="0" end="0"/>
                                            </p:txEl>
                                          </p:spTgt>
                                        </p:tgtEl>
                                      </p:cBhvr>
                                      <p:by x="105000" y="105000"/>
                                    </p:animScale>
                                  </p:childTnLst>
                                </p:cTn>
                              </p:par>
                            </p:childTnLst>
                          </p:cTn>
                        </p:par>
                        <p:par>
                          <p:cTn id="8" fill="hold">
                            <p:stCondLst>
                              <p:cond delay="1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fld id="{17BC005B-40CD-4271-A5C3-FCCB8F5747B8}" type="slidenum">
              <a:rPr lang="en-US" altLang="en-US"/>
              <a:pPr/>
              <a:t>7</a:t>
            </a:fld>
            <a:endParaRPr lang="en-US" altLang="en-US"/>
          </a:p>
        </p:txBody>
      </p:sp>
      <p:sp>
        <p:nvSpPr>
          <p:cNvPr id="13314" name="Rectangle 2"/>
          <p:cNvSpPr>
            <a:spLocks noGrp="1" noChangeArrowheads="1"/>
          </p:cNvSpPr>
          <p:nvPr>
            <p:ph type="title"/>
          </p:nvPr>
        </p:nvSpPr>
        <p:spPr/>
        <p:txBody>
          <a:bodyPr/>
          <a:lstStyle/>
          <a:p>
            <a:r>
              <a:rPr lang="en-US" altLang="en-US"/>
              <a:t>Baptism Cannot:</a:t>
            </a:r>
          </a:p>
        </p:txBody>
      </p:sp>
      <p:sp>
        <p:nvSpPr>
          <p:cNvPr id="13315" name="Rectangle 3"/>
          <p:cNvSpPr>
            <a:spLocks noGrp="1" noChangeArrowheads="1"/>
          </p:cNvSpPr>
          <p:nvPr>
            <p:ph type="body" idx="1"/>
          </p:nvPr>
        </p:nvSpPr>
        <p:spPr>
          <a:xfrm>
            <a:off x="1066800" y="1752600"/>
            <a:ext cx="7772400" cy="2978150"/>
          </a:xfrm>
        </p:spPr>
        <p:txBody>
          <a:bodyPr/>
          <a:lstStyle/>
          <a:p>
            <a:r>
              <a:rPr lang="en-US" altLang="en-US" sz="3600"/>
              <a:t>change the heart</a:t>
            </a:r>
          </a:p>
          <a:p>
            <a:pPr lvl="1"/>
            <a:r>
              <a:rPr lang="en-US" altLang="en-US" sz="3200"/>
              <a:t>heart must be changed before baptism</a:t>
            </a:r>
          </a:p>
          <a:p>
            <a:pPr lvl="1"/>
            <a:r>
              <a:rPr lang="en-US" altLang="en-US" sz="3200"/>
              <a:t>“hearing” the gospel &amp; “faith” changes the heart</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xEl>
                                              <p:pRg st="0" end="0"/>
                                            </p:txEl>
                                          </p:spTgt>
                                        </p:tgtEl>
                                        <p:attrNameLst>
                                          <p:attrName>style.visibility</p:attrName>
                                        </p:attrNameLst>
                                      </p:cBhvr>
                                      <p:to>
                                        <p:strVal val="visible"/>
                                      </p:to>
                                    </p:set>
                                    <p:animEffect transition="in" filter="fade">
                                      <p:cBhvr>
                                        <p:cTn id="10" dur="2000"/>
                                        <p:tgtEl>
                                          <p:spTgt spid="13315">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315">
                                            <p:txEl>
                                              <p:pRg st="1" end="1"/>
                                            </p:txEl>
                                          </p:spTgt>
                                        </p:tgtEl>
                                        <p:attrNameLst>
                                          <p:attrName>style.visibility</p:attrName>
                                        </p:attrNameLst>
                                      </p:cBhvr>
                                      <p:to>
                                        <p:strVal val="visible"/>
                                      </p:to>
                                    </p:set>
                                    <p:animEffect transition="in" filter="fade">
                                      <p:cBhvr>
                                        <p:cTn id="15" dur="2000"/>
                                        <p:tgtEl>
                                          <p:spTgt spid="13315">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3315">
                                            <p:txEl>
                                              <p:pRg st="2" end="2"/>
                                            </p:txEl>
                                          </p:spTgt>
                                        </p:tgtEl>
                                        <p:attrNameLst>
                                          <p:attrName>style.visibility</p:attrName>
                                        </p:attrNameLst>
                                      </p:cBhvr>
                                      <p:to>
                                        <p:strVal val="visible"/>
                                      </p:to>
                                    </p:set>
                                    <p:animEffect transition="in" filter="fade">
                                      <p:cBhvr>
                                        <p:cTn id="20" dur="20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fld id="{01F5058A-BD8D-4EF5-8069-49EAA9F8A4CC}" type="slidenum">
              <a:rPr lang="en-US" altLang="en-US"/>
              <a:pPr/>
              <a:t>8</a:t>
            </a:fld>
            <a:endParaRPr lang="en-US" altLang="en-US"/>
          </a:p>
        </p:txBody>
      </p:sp>
      <p:sp>
        <p:nvSpPr>
          <p:cNvPr id="14338" name="Rectangle 2"/>
          <p:cNvSpPr>
            <a:spLocks noGrp="1" noChangeArrowheads="1"/>
          </p:cNvSpPr>
          <p:nvPr>
            <p:ph type="title"/>
          </p:nvPr>
        </p:nvSpPr>
        <p:spPr/>
        <p:txBody>
          <a:bodyPr/>
          <a:lstStyle/>
          <a:p>
            <a:r>
              <a:rPr lang="en-US" altLang="en-US" sz="6000" i="0" dirty="0">
                <a:latin typeface="Franklin Gothic Demi Cond" panose="020B0706030402020204" pitchFamily="34" charset="0"/>
              </a:rPr>
              <a:t>Heart Changes</a:t>
            </a:r>
          </a:p>
        </p:txBody>
      </p:sp>
      <p:sp>
        <p:nvSpPr>
          <p:cNvPr id="14339" name="Rectangle 3"/>
          <p:cNvSpPr>
            <a:spLocks noGrp="1" noChangeArrowheads="1"/>
          </p:cNvSpPr>
          <p:nvPr>
            <p:ph type="body" idx="1"/>
          </p:nvPr>
        </p:nvSpPr>
        <p:spPr>
          <a:xfrm>
            <a:off x="1066800" y="2514600"/>
            <a:ext cx="7772400" cy="2355850"/>
          </a:xfrm>
        </p:spPr>
        <p:txBody>
          <a:bodyPr/>
          <a:lstStyle/>
          <a:p>
            <a:pPr>
              <a:buFontTx/>
              <a:buNone/>
            </a:pPr>
            <a:r>
              <a:rPr lang="en-US" altLang="en-US" dirty="0"/>
              <a:t>Acts 2:37,</a:t>
            </a:r>
            <a:br>
              <a:rPr lang="en-US" altLang="en-US" dirty="0"/>
            </a:br>
            <a:r>
              <a:rPr lang="en-US" altLang="en-US" dirty="0"/>
              <a:t>“Now when they heard this, they were cut to the heart, and said to Peter and the rest of the apostles, ‘Men and brethren, what shall we do?’”</a:t>
            </a:r>
          </a:p>
        </p:txBody>
      </p:sp>
      <p:grpSp>
        <p:nvGrpSpPr>
          <p:cNvPr id="14344" name="Group 8"/>
          <p:cNvGrpSpPr>
            <a:grpSpLocks/>
          </p:cNvGrpSpPr>
          <p:nvPr/>
        </p:nvGrpSpPr>
        <p:grpSpPr bwMode="auto">
          <a:xfrm>
            <a:off x="0" y="2971800"/>
            <a:ext cx="9144000" cy="3905250"/>
            <a:chOff x="0" y="1824"/>
            <a:chExt cx="5760" cy="2460"/>
          </a:xfrm>
        </p:grpSpPr>
        <p:sp>
          <p:nvSpPr>
            <p:cNvPr id="14341" name="Oval 5"/>
            <p:cNvSpPr>
              <a:spLocks noChangeArrowheads="1"/>
            </p:cNvSpPr>
            <p:nvPr/>
          </p:nvSpPr>
          <p:spPr bwMode="auto">
            <a:xfrm>
              <a:off x="1248" y="2159"/>
              <a:ext cx="720" cy="386"/>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2" name="Oval 6"/>
            <p:cNvSpPr>
              <a:spLocks noChangeArrowheads="1"/>
            </p:cNvSpPr>
            <p:nvPr/>
          </p:nvSpPr>
          <p:spPr bwMode="auto">
            <a:xfrm>
              <a:off x="2640" y="1824"/>
              <a:ext cx="768" cy="432"/>
            </a:xfrm>
            <a:prstGeom prst="ellipse">
              <a:avLst/>
            </a:prstGeom>
            <a:noFill/>
            <a:ln w="19050">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3" name="Text Box 7"/>
            <p:cNvSpPr txBox="1">
              <a:spLocks noChangeArrowheads="1"/>
            </p:cNvSpPr>
            <p:nvPr/>
          </p:nvSpPr>
          <p:spPr bwMode="auto">
            <a:xfrm>
              <a:off x="0" y="3292"/>
              <a:ext cx="5760" cy="992"/>
            </a:xfrm>
            <a:prstGeom prst="rect">
              <a:avLst/>
            </a:prstGeom>
            <a:solidFill>
              <a:srgbClr val="800000"/>
            </a:solidFill>
            <a:ln w="19050">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4800" dirty="0">
                  <a:solidFill>
                    <a:schemeClr val="bg1"/>
                  </a:solidFill>
                  <a:latin typeface="Franklin Gothic Demi Cond" panose="020B0706030402020204" pitchFamily="34" charset="0"/>
                </a:rPr>
                <a:t>Believing what they “heard” </a:t>
              </a:r>
              <a:r>
                <a:rPr lang="en-US" altLang="en-US" sz="4800" dirty="0" smtClean="0">
                  <a:solidFill>
                    <a:schemeClr val="bg1"/>
                  </a:solidFill>
                  <a:latin typeface="Franklin Gothic Demi Cond" panose="020B0706030402020204" pitchFamily="34" charset="0"/>
                </a:rPr>
                <a:t>distressed their </a:t>
              </a:r>
              <a:r>
                <a:rPr lang="en-US" altLang="en-US" sz="4800" dirty="0">
                  <a:solidFill>
                    <a:schemeClr val="bg1"/>
                  </a:solidFill>
                  <a:latin typeface="Franklin Gothic Demi Cond" panose="020B0706030402020204" pitchFamily="34" charset="0"/>
                </a:rPr>
                <a:t>“heart”</a:t>
              </a:r>
            </a:p>
          </p:txBody>
        </p:sp>
      </p:gr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72200" y="285750"/>
            <a:ext cx="2686050" cy="2686050"/>
          </a:xfrm>
          <a:prstGeom prst="rect">
            <a:avLst/>
          </a:prstGeom>
        </p:spPr>
      </p:pic>
      <p:sp>
        <p:nvSpPr>
          <p:cNvPr id="3" name="TextBox 2"/>
          <p:cNvSpPr txBox="1"/>
          <p:nvPr/>
        </p:nvSpPr>
        <p:spPr>
          <a:xfrm rot="20934232">
            <a:off x="6657312" y="1689685"/>
            <a:ext cx="1766637" cy="461665"/>
          </a:xfrm>
          <a:prstGeom prst="rect">
            <a:avLst/>
          </a:prstGeom>
          <a:noFill/>
        </p:spPr>
        <p:txBody>
          <a:bodyPr wrap="none" rtlCol="0">
            <a:spAutoFit/>
          </a:bodyPr>
          <a:lstStyle/>
          <a:p>
            <a:r>
              <a:rPr lang="en-US" sz="2400" spc="300" dirty="0" smtClean="0">
                <a:solidFill>
                  <a:schemeClr val="bg1">
                    <a:lumMod val="95000"/>
                  </a:schemeClr>
                </a:solidFill>
              </a:rPr>
              <a:t>preaching</a:t>
            </a:r>
            <a:endParaRPr lang="en-US" sz="2400" spc="300" dirty="0">
              <a:solidFill>
                <a:schemeClr val="bg1">
                  <a:lumMod val="95000"/>
                </a:schemeClr>
              </a:solidFill>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5"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1000" fill="hold"/>
                                        <p:tgtEl>
                                          <p:spTgt spid="14338"/>
                                        </p:tgtEl>
                                        <p:attrNameLst>
                                          <p:attrName>ppt_w</p:attrName>
                                        </p:attrNameLst>
                                      </p:cBhvr>
                                      <p:tavLst>
                                        <p:tav tm="0">
                                          <p:val>
                                            <p:strVal val="#ppt_w*0.70"/>
                                          </p:val>
                                        </p:tav>
                                        <p:tav tm="100000">
                                          <p:val>
                                            <p:strVal val="#ppt_w"/>
                                          </p:val>
                                        </p:tav>
                                      </p:tavLst>
                                    </p:anim>
                                    <p:anim calcmode="lin" valueType="num">
                                      <p:cBhvr>
                                        <p:cTn id="8" dur="1000" fill="hold"/>
                                        <p:tgtEl>
                                          <p:spTgt spid="14338"/>
                                        </p:tgtEl>
                                        <p:attrNameLst>
                                          <p:attrName>ppt_h</p:attrName>
                                        </p:attrNameLst>
                                      </p:cBhvr>
                                      <p:tavLst>
                                        <p:tav tm="0">
                                          <p:val>
                                            <p:strVal val="#ppt_h"/>
                                          </p:val>
                                        </p:tav>
                                        <p:tav tm="100000">
                                          <p:val>
                                            <p:strVal val="#ppt_h"/>
                                          </p:val>
                                        </p:tav>
                                      </p:tavLst>
                                    </p:anim>
                                    <p:animEffect transition="in" filter="fade">
                                      <p:cBhvr>
                                        <p:cTn id="9" dur="1000"/>
                                        <p:tgtEl>
                                          <p:spTgt spid="14338"/>
                                        </p:tgtEl>
                                      </p:cBhvr>
                                    </p:animEffect>
                                  </p:childTnLst>
                                </p:cTn>
                              </p:par>
                            </p:childTnLst>
                          </p:cTn>
                        </p:par>
                        <p:par>
                          <p:cTn id="10" fill="hold" nodeType="withGroup">
                            <p:stCondLst>
                              <p:cond delay="1000"/>
                            </p:stCondLst>
                            <p:childTnLst>
                              <p:par>
                                <p:cTn id="11" presetID="10" presetClass="entr" presetSubtype="0" fill="hold" nodeType="afterEffect">
                                  <p:stCondLst>
                                    <p:cond delay="0"/>
                                  </p:stCondLst>
                                  <p:childTnLst>
                                    <p:set>
                                      <p:cBhvr>
                                        <p:cTn id="12" dur="1" fill="hold">
                                          <p:stCondLst>
                                            <p:cond delay="0"/>
                                          </p:stCondLst>
                                        </p:cTn>
                                        <p:tgtEl>
                                          <p:spTgt spid="14344"/>
                                        </p:tgtEl>
                                        <p:attrNameLst>
                                          <p:attrName>style.visibility</p:attrName>
                                        </p:attrNameLst>
                                      </p:cBhvr>
                                      <p:to>
                                        <p:strVal val="visible"/>
                                      </p:to>
                                    </p:set>
                                    <p:animEffect transition="in" filter="fade">
                                      <p:cBhvr>
                                        <p:cTn id="13"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5"/>
          <p:cNvSpPr>
            <a:spLocks noGrp="1"/>
          </p:cNvSpPr>
          <p:nvPr>
            <p:ph type="sldNum" sz="quarter" idx="12"/>
          </p:nvPr>
        </p:nvSpPr>
        <p:spPr/>
        <p:txBody>
          <a:bodyPr/>
          <a:lstStyle/>
          <a:p>
            <a:fld id="{116BCEEA-FB29-49FF-B8FB-CD905C911186}" type="slidenum">
              <a:rPr lang="en-US" altLang="en-US"/>
              <a:pPr/>
              <a:t>9</a:t>
            </a:fld>
            <a:endParaRPr lang="en-US" altLang="en-US"/>
          </a:p>
        </p:txBody>
      </p:sp>
      <p:sp>
        <p:nvSpPr>
          <p:cNvPr id="16389" name="Rectangle 5"/>
          <p:cNvSpPr>
            <a:spLocks noChangeArrowheads="1"/>
          </p:cNvSpPr>
          <p:nvPr/>
        </p:nvSpPr>
        <p:spPr bwMode="auto">
          <a:xfrm>
            <a:off x="990600" y="-762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400" i="1">
                <a:solidFill>
                  <a:schemeClr val="tx2"/>
                </a:solidFill>
                <a:latin typeface="Times New Roman" pitchFamily="18" charset="0"/>
              </a:defRPr>
            </a:lvl1pPr>
            <a:lvl2pPr>
              <a:defRPr sz="4400" i="1">
                <a:solidFill>
                  <a:schemeClr val="tx2"/>
                </a:solidFill>
                <a:latin typeface="Times New Roman" pitchFamily="18" charset="0"/>
              </a:defRPr>
            </a:lvl2pPr>
            <a:lvl3pPr>
              <a:defRPr sz="4400" i="1">
                <a:solidFill>
                  <a:schemeClr val="tx2"/>
                </a:solidFill>
                <a:latin typeface="Times New Roman" pitchFamily="18" charset="0"/>
              </a:defRPr>
            </a:lvl3pPr>
            <a:lvl4pPr>
              <a:defRPr sz="4400" i="1">
                <a:solidFill>
                  <a:schemeClr val="tx2"/>
                </a:solidFill>
                <a:latin typeface="Times New Roman" pitchFamily="18" charset="0"/>
              </a:defRPr>
            </a:lvl4pPr>
            <a:lvl5pPr>
              <a:defRPr sz="4400" i="1">
                <a:solidFill>
                  <a:schemeClr val="tx2"/>
                </a:solidFill>
                <a:latin typeface="Times New Roman" pitchFamily="18" charset="0"/>
              </a:defRPr>
            </a:lvl5pPr>
            <a:lvl6pPr marL="457200" eaLnBrk="0" fontAlgn="base" hangingPunct="0">
              <a:spcBef>
                <a:spcPct val="0"/>
              </a:spcBef>
              <a:spcAft>
                <a:spcPct val="0"/>
              </a:spcAft>
              <a:defRPr sz="4400" i="1">
                <a:solidFill>
                  <a:schemeClr val="tx2"/>
                </a:solidFill>
                <a:latin typeface="Times New Roman" pitchFamily="18" charset="0"/>
              </a:defRPr>
            </a:lvl6pPr>
            <a:lvl7pPr marL="914400" eaLnBrk="0" fontAlgn="base" hangingPunct="0">
              <a:spcBef>
                <a:spcPct val="0"/>
              </a:spcBef>
              <a:spcAft>
                <a:spcPct val="0"/>
              </a:spcAft>
              <a:defRPr sz="4400" i="1">
                <a:solidFill>
                  <a:schemeClr val="tx2"/>
                </a:solidFill>
                <a:latin typeface="Times New Roman" pitchFamily="18" charset="0"/>
              </a:defRPr>
            </a:lvl7pPr>
            <a:lvl8pPr marL="1371600" eaLnBrk="0" fontAlgn="base" hangingPunct="0">
              <a:spcBef>
                <a:spcPct val="0"/>
              </a:spcBef>
              <a:spcAft>
                <a:spcPct val="0"/>
              </a:spcAft>
              <a:defRPr sz="4400" i="1">
                <a:solidFill>
                  <a:schemeClr val="tx2"/>
                </a:solidFill>
                <a:latin typeface="Times New Roman" pitchFamily="18" charset="0"/>
              </a:defRPr>
            </a:lvl8pPr>
            <a:lvl9pPr marL="1828800" eaLnBrk="0" fontAlgn="base" hangingPunct="0">
              <a:spcBef>
                <a:spcPct val="0"/>
              </a:spcBef>
              <a:spcAft>
                <a:spcPct val="0"/>
              </a:spcAft>
              <a:defRPr sz="4400" i="1">
                <a:solidFill>
                  <a:schemeClr val="tx2"/>
                </a:solidFill>
                <a:latin typeface="Times New Roman" pitchFamily="18" charset="0"/>
              </a:defRPr>
            </a:lvl9pPr>
          </a:lstStyle>
          <a:p>
            <a:r>
              <a:rPr lang="en-US" altLang="en-US"/>
              <a:t>Heart Changes</a:t>
            </a:r>
          </a:p>
        </p:txBody>
      </p:sp>
      <p:sp>
        <p:nvSpPr>
          <p:cNvPr id="16391" name="Rectangle 7"/>
          <p:cNvSpPr>
            <a:spLocks noGrp="1" noChangeArrowheads="1"/>
          </p:cNvSpPr>
          <p:nvPr>
            <p:ph type="body" idx="1"/>
          </p:nvPr>
        </p:nvSpPr>
        <p:spPr>
          <a:xfrm>
            <a:off x="457200" y="1752600"/>
            <a:ext cx="8686800" cy="4572000"/>
          </a:xfrm>
        </p:spPr>
        <p:txBody>
          <a:bodyPr/>
          <a:lstStyle/>
          <a:p>
            <a:pPr>
              <a:buFontTx/>
              <a:buNone/>
            </a:pPr>
            <a:r>
              <a:rPr lang="en-US" altLang="en-US" sz="4000" b="1"/>
              <a:t>	Acts 8:37,</a:t>
            </a:r>
            <a:r>
              <a:rPr lang="en-US" altLang="en-US" sz="3600"/>
              <a:t/>
            </a:r>
            <a:br>
              <a:rPr lang="en-US" altLang="en-US" sz="3600"/>
            </a:br>
            <a:r>
              <a:rPr lang="en-US" altLang="en-US" sz="3600"/>
              <a:t>“Then Philip said, ‘If you believe with all your heart, you may.’ And he answered and said, ‘I believe that Jesus Christ is the Son of God.’ So he commanded the chariot to stand still. And both Philip and the eunuch went down into the water and he baptized him.”</a:t>
            </a:r>
          </a:p>
        </p:txBody>
      </p:sp>
      <p:grpSp>
        <p:nvGrpSpPr>
          <p:cNvPr id="16403" name="Group 19"/>
          <p:cNvGrpSpPr>
            <a:grpSpLocks/>
          </p:cNvGrpSpPr>
          <p:nvPr/>
        </p:nvGrpSpPr>
        <p:grpSpPr bwMode="auto">
          <a:xfrm>
            <a:off x="4876800" y="1311729"/>
            <a:ext cx="2209800" cy="1676400"/>
            <a:chOff x="3312" y="1104"/>
            <a:chExt cx="912" cy="1056"/>
          </a:xfrm>
        </p:grpSpPr>
        <p:sp>
          <p:nvSpPr>
            <p:cNvPr id="16393" name="Line 9"/>
            <p:cNvSpPr>
              <a:spLocks noChangeShapeType="1"/>
            </p:cNvSpPr>
            <p:nvPr/>
          </p:nvSpPr>
          <p:spPr bwMode="auto">
            <a:xfrm>
              <a:off x="3744" y="1104"/>
              <a:ext cx="18" cy="720"/>
            </a:xfrm>
            <a:prstGeom prst="line">
              <a:avLst/>
            </a:prstGeom>
            <a:noFill/>
            <a:ln w="28575">
              <a:solidFill>
                <a:srgbClr val="FF000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4" name="Rectangle 10"/>
            <p:cNvSpPr>
              <a:spLocks noChangeArrowheads="1"/>
            </p:cNvSpPr>
            <p:nvPr/>
          </p:nvSpPr>
          <p:spPr bwMode="auto">
            <a:xfrm>
              <a:off x="3312" y="1824"/>
              <a:ext cx="912" cy="336"/>
            </a:xfrm>
            <a:prstGeom prst="rect">
              <a:avLst/>
            </a:prstGeom>
            <a:noFill/>
            <a:ln w="28575">
              <a:solidFill>
                <a:srgbClr val="7030A0"/>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410" name="Group 26"/>
          <p:cNvGrpSpPr>
            <a:grpSpLocks/>
          </p:cNvGrpSpPr>
          <p:nvPr/>
        </p:nvGrpSpPr>
        <p:grpSpPr bwMode="auto">
          <a:xfrm>
            <a:off x="2209800" y="4114803"/>
            <a:ext cx="5570539" cy="2576514"/>
            <a:chOff x="1392" y="2592"/>
            <a:chExt cx="3509" cy="1623"/>
          </a:xfrm>
        </p:grpSpPr>
        <p:sp>
          <p:nvSpPr>
            <p:cNvPr id="16400" name="Freeform 16"/>
            <p:cNvSpPr>
              <a:spLocks/>
            </p:cNvSpPr>
            <p:nvPr/>
          </p:nvSpPr>
          <p:spPr bwMode="auto">
            <a:xfrm>
              <a:off x="1946" y="2787"/>
              <a:ext cx="1267" cy="1042"/>
            </a:xfrm>
            <a:custGeom>
              <a:avLst/>
              <a:gdLst>
                <a:gd name="T0" fmla="*/ 144 w 144"/>
                <a:gd name="T1" fmla="*/ 384 h 384"/>
                <a:gd name="T2" fmla="*/ 0 w 144"/>
                <a:gd name="T3" fmla="*/ 0 h 384"/>
              </a:gdLst>
              <a:ahLst/>
              <a:cxnLst>
                <a:cxn ang="0">
                  <a:pos x="T0" y="T1"/>
                </a:cxn>
                <a:cxn ang="0">
                  <a:pos x="T2" y="T3"/>
                </a:cxn>
              </a:cxnLst>
              <a:rect l="0" t="0" r="r" b="b"/>
              <a:pathLst>
                <a:path w="144" h="384">
                  <a:moveTo>
                    <a:pt x="144" y="384"/>
                  </a:moveTo>
                  <a:cubicBezTo>
                    <a:pt x="120" y="220"/>
                    <a:pt x="96" y="56"/>
                    <a:pt x="0" y="0"/>
                  </a:cubicBezTo>
                </a:path>
              </a:pathLst>
            </a:custGeom>
            <a:noFill/>
            <a:ln w="76200" cap="flat" cmpd="sng">
              <a:solidFill>
                <a:srgbClr val="FF0000"/>
              </a:solidFill>
              <a:prstDash val="solid"/>
              <a:round/>
              <a:headEnd type="none" w="med" len="med"/>
              <a:tailEnd type="stealth" w="lg" len="lg"/>
            </a:ln>
            <a:effectLst/>
            <a:extLst>
              <a:ext uri="{909E8E84-426E-40DD-AFC4-6F175D3DCCD1}">
                <a14:hiddenFill xmlns:a14="http://schemas.microsoft.com/office/drawing/2010/main">
                  <a:solidFill>
                    <a:srgbClr val="FFFF00">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99" name="Text Box 15"/>
            <p:cNvSpPr txBox="1">
              <a:spLocks noChangeArrowheads="1"/>
            </p:cNvSpPr>
            <p:nvPr/>
          </p:nvSpPr>
          <p:spPr bwMode="auto">
            <a:xfrm>
              <a:off x="1392" y="3730"/>
              <a:ext cx="3509" cy="485"/>
            </a:xfrm>
            <a:prstGeom prst="rect">
              <a:avLst/>
            </a:prstGeom>
            <a:solidFill>
              <a:srgbClr val="000000"/>
            </a:solidFill>
            <a:ln w="28575">
              <a:solidFill>
                <a:srgbClr val="FF0000"/>
              </a:solidFill>
              <a:miter lim="800000"/>
              <a:headEnd/>
              <a:tailEnd type="none"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4400" dirty="0" smtClean="0">
                  <a:solidFill>
                    <a:schemeClr val="bg1"/>
                  </a:solidFill>
                  <a:latin typeface="Franklin Gothic Demi Cond" panose="020B0706030402020204" pitchFamily="34" charset="0"/>
                </a:rPr>
                <a:t>BELIEVE, </a:t>
              </a:r>
              <a:r>
                <a:rPr lang="en-US" altLang="en-US" sz="4400" dirty="0">
                  <a:solidFill>
                    <a:schemeClr val="bg1"/>
                  </a:solidFill>
                  <a:latin typeface="Franklin Gothic Demi Cond" panose="020B0706030402020204" pitchFamily="34" charset="0"/>
                </a:rPr>
                <a:t>THEN </a:t>
              </a:r>
              <a:r>
                <a:rPr lang="en-US" altLang="en-US" sz="4400" dirty="0" smtClean="0">
                  <a:solidFill>
                    <a:schemeClr val="bg1"/>
                  </a:solidFill>
                  <a:latin typeface="Franklin Gothic Demi Cond" panose="020B0706030402020204" pitchFamily="34" charset="0"/>
                </a:rPr>
                <a:t>BAPTIZED</a:t>
              </a:r>
              <a:endParaRPr lang="en-US" altLang="en-US" sz="4400" dirty="0">
                <a:solidFill>
                  <a:schemeClr val="bg1"/>
                </a:solidFill>
                <a:latin typeface="Franklin Gothic Demi Cond" panose="020B0706030402020204" pitchFamily="34" charset="0"/>
              </a:endParaRPr>
            </a:p>
          </p:txBody>
        </p:sp>
        <p:sp>
          <p:nvSpPr>
            <p:cNvPr id="16401" name="Oval 17"/>
            <p:cNvSpPr>
              <a:spLocks noChangeArrowheads="1"/>
            </p:cNvSpPr>
            <p:nvPr/>
          </p:nvSpPr>
          <p:spPr bwMode="auto">
            <a:xfrm>
              <a:off x="1550" y="2592"/>
              <a:ext cx="396" cy="329"/>
            </a:xfrm>
            <a:prstGeom prst="ellipse">
              <a:avLst/>
            </a:prstGeom>
            <a:noFill/>
            <a:ln w="28575">
              <a:solidFill>
                <a:srgbClr val="FF0000"/>
              </a:solidFill>
              <a:round/>
              <a:headEnd/>
              <a:tailEnd type="none" w="lg" len="lg"/>
            </a:ln>
            <a:effectLst/>
            <a:extLst>
              <a:ext uri="{909E8E84-426E-40DD-AFC4-6F175D3DCCD1}">
                <a14:hiddenFill xmlns:a14="http://schemas.microsoft.com/office/drawing/2010/main">
                  <a:solidFill>
                    <a:srgbClr val="FFFF00">
                      <a:alpha val="20000"/>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409" name="Group 25"/>
          <p:cNvGrpSpPr>
            <a:grpSpLocks/>
          </p:cNvGrpSpPr>
          <p:nvPr/>
        </p:nvGrpSpPr>
        <p:grpSpPr bwMode="auto">
          <a:xfrm>
            <a:off x="838200" y="1828800"/>
            <a:ext cx="4648200" cy="1752600"/>
            <a:chOff x="528" y="1152"/>
            <a:chExt cx="2928" cy="1104"/>
          </a:xfrm>
        </p:grpSpPr>
        <p:sp>
          <p:nvSpPr>
            <p:cNvPr id="16397" name="Rectangle 13"/>
            <p:cNvSpPr>
              <a:spLocks noChangeArrowheads="1"/>
            </p:cNvSpPr>
            <p:nvPr/>
          </p:nvSpPr>
          <p:spPr bwMode="auto">
            <a:xfrm>
              <a:off x="528" y="1920"/>
              <a:ext cx="1344" cy="336"/>
            </a:xfrm>
            <a:prstGeom prst="rect">
              <a:avLst/>
            </a:prstGeom>
            <a:noFill/>
            <a:ln w="28575">
              <a:solidFill>
                <a:srgbClr val="7030A0"/>
              </a:solidFill>
              <a:miter lim="800000"/>
              <a:headEnd/>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98" name="Line 14"/>
            <p:cNvSpPr>
              <a:spLocks noChangeShapeType="1"/>
            </p:cNvSpPr>
            <p:nvPr/>
          </p:nvSpPr>
          <p:spPr bwMode="auto">
            <a:xfrm flipH="1">
              <a:off x="1728" y="1152"/>
              <a:ext cx="1728" cy="672"/>
            </a:xfrm>
            <a:prstGeom prst="line">
              <a:avLst/>
            </a:prstGeom>
            <a:noFill/>
            <a:ln w="28575">
              <a:solidFill>
                <a:srgbClr val="7030A0"/>
              </a:solidFill>
              <a:round/>
              <a:headEnd/>
              <a:tailEnd type="stealth"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pic>
        <p:nvPicPr>
          <p:cNvPr id="16408" name="Picture 24" descr="hoplnmje[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10200" y="0"/>
            <a:ext cx="1252538" cy="2514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1" fill="hold" nodeType="withEffect">
                                  <p:stCondLst>
                                    <p:cond delay="0"/>
                                  </p:stCondLst>
                                  <p:childTnLst>
                                    <p:set>
                                      <p:cBhvr>
                                        <p:cTn id="6" dur="1" fill="hold">
                                          <p:stCondLst>
                                            <p:cond delay="0"/>
                                          </p:stCondLst>
                                        </p:cTn>
                                        <p:tgtEl>
                                          <p:spTgt spid="16408"/>
                                        </p:tgtEl>
                                        <p:attrNameLst>
                                          <p:attrName>style.visibility</p:attrName>
                                        </p:attrNameLst>
                                      </p:cBhvr>
                                      <p:to>
                                        <p:strVal val="visible"/>
                                      </p:to>
                                    </p:set>
                                    <p:anim calcmode="lin" valueType="num">
                                      <p:cBhvr additive="base">
                                        <p:cTn id="7" dur="1000" fill="hold"/>
                                        <p:tgtEl>
                                          <p:spTgt spid="16408"/>
                                        </p:tgtEl>
                                        <p:attrNameLst>
                                          <p:attrName>ppt_x</p:attrName>
                                        </p:attrNameLst>
                                      </p:cBhvr>
                                      <p:tavLst>
                                        <p:tav tm="0">
                                          <p:val>
                                            <p:strVal val="#ppt_x"/>
                                          </p:val>
                                        </p:tav>
                                        <p:tav tm="100000">
                                          <p:val>
                                            <p:strVal val="#ppt_x"/>
                                          </p:val>
                                        </p:tav>
                                      </p:tavLst>
                                    </p:anim>
                                    <p:anim calcmode="lin" valueType="num">
                                      <p:cBhvr additive="base">
                                        <p:cTn id="8" dur="1000" fill="hold"/>
                                        <p:tgtEl>
                                          <p:spTgt spid="16408"/>
                                        </p:tgtEl>
                                        <p:attrNameLst>
                                          <p:attrName>ppt_y</p:attrName>
                                        </p:attrNameLst>
                                      </p:cBhvr>
                                      <p:tavLst>
                                        <p:tav tm="0">
                                          <p:val>
                                            <p:strVal val="0-#ppt_h/2"/>
                                          </p:val>
                                        </p:tav>
                                        <p:tav tm="100000">
                                          <p:val>
                                            <p:strVal val="#ppt_y"/>
                                          </p:val>
                                        </p:tav>
                                      </p:tavLst>
                                    </p:anim>
                                  </p:childTnLst>
                                </p:cTn>
                              </p:par>
                              <p:par>
                                <p:cTn id="9" presetID="9" presetClass="entr" presetSubtype="0" fill="hold" grpId="0" nodeType="withEffect">
                                  <p:stCondLst>
                                    <p:cond delay="0"/>
                                  </p:stCondLst>
                                  <p:childTnLst>
                                    <p:set>
                                      <p:cBhvr>
                                        <p:cTn id="10" dur="1" fill="hold">
                                          <p:stCondLst>
                                            <p:cond delay="0"/>
                                          </p:stCondLst>
                                        </p:cTn>
                                        <p:tgtEl>
                                          <p:spTgt spid="16391">
                                            <p:txEl>
                                              <p:pRg st="0" end="0"/>
                                            </p:txEl>
                                          </p:spTgt>
                                        </p:tgtEl>
                                        <p:attrNameLst>
                                          <p:attrName>style.visibility</p:attrName>
                                        </p:attrNameLst>
                                      </p:cBhvr>
                                      <p:to>
                                        <p:strVal val="visible"/>
                                      </p:to>
                                    </p:set>
                                    <p:animEffect transition="in" filter="dissolve">
                                      <p:cBhvr>
                                        <p:cTn id="11" dur="500"/>
                                        <p:tgtEl>
                                          <p:spTgt spid="16391">
                                            <p:txEl>
                                              <p:pRg st="0" end="0"/>
                                            </p:txEl>
                                          </p:spTgt>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6403"/>
                                        </p:tgtEl>
                                        <p:attrNameLst>
                                          <p:attrName>style.visibility</p:attrName>
                                        </p:attrNameLst>
                                      </p:cBhvr>
                                      <p:to>
                                        <p:strVal val="visible"/>
                                      </p:to>
                                    </p:set>
                                    <p:animEffect transition="in" filter="wipe(up)">
                                      <p:cBhvr>
                                        <p:cTn id="15" dur="500"/>
                                        <p:tgtEl>
                                          <p:spTgt spid="1640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409"/>
                                        </p:tgtEl>
                                        <p:attrNameLst>
                                          <p:attrName>style.visibility</p:attrName>
                                        </p:attrNameLst>
                                      </p:cBhvr>
                                      <p:to>
                                        <p:strVal val="visible"/>
                                      </p:to>
                                    </p:set>
                                    <p:animEffect transition="in" filter="fade">
                                      <p:cBhvr>
                                        <p:cTn id="20" dur="2000"/>
                                        <p:tgtEl>
                                          <p:spTgt spid="16409"/>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6410"/>
                                        </p:tgtEl>
                                        <p:attrNameLst>
                                          <p:attrName>style.visibility</p:attrName>
                                        </p:attrNameLst>
                                      </p:cBhvr>
                                      <p:to>
                                        <p:strVal val="visible"/>
                                      </p:to>
                                    </p:set>
                                    <p:animEffect transition="in" filter="fade">
                                      <p:cBhvr>
                                        <p:cTn id="25" dur="2000"/>
                                        <p:tgtEl>
                                          <p:spTgt spid="16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1" grpId="0" build="p"/>
    </p:bldLst>
  </p:timing>
</p:sld>
</file>

<file path=ppt/theme/theme1.xml><?xml version="1.0" encoding="utf-8"?>
<a:theme xmlns:a="http://schemas.openxmlformats.org/drawingml/2006/main" name="EXPEDITN">
  <a:themeElements>
    <a:clrScheme name="EXPEDIT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CAA966"/>
      </a:hlink>
      <a:folHlink>
        <a:srgbClr val="969696"/>
      </a:folHlink>
    </a:clrScheme>
    <a:fontScheme name="EXPEDIT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28575" cap="flat" cmpd="sng" algn="ctr">
          <a:solidFill>
            <a:schemeClr val="tx1"/>
          </a:solidFill>
          <a:prstDash val="solid"/>
          <a:round/>
          <a:headEnd type="none" w="med" len="med"/>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EXPEDITN 1">
        <a:dk1>
          <a:srgbClr val="000000"/>
        </a:dk1>
        <a:lt1>
          <a:srgbClr val="A7947B"/>
        </a:lt1>
        <a:dk2>
          <a:srgbClr val="FFFFFF"/>
        </a:dk2>
        <a:lt2>
          <a:srgbClr val="808080"/>
        </a:lt2>
        <a:accent1>
          <a:srgbClr val="DFD6C3"/>
        </a:accent1>
        <a:accent2>
          <a:srgbClr val="D69B80"/>
        </a:accent2>
        <a:accent3>
          <a:srgbClr val="D0C8BF"/>
        </a:accent3>
        <a:accent4>
          <a:srgbClr val="000000"/>
        </a:accent4>
        <a:accent5>
          <a:srgbClr val="ECE8DE"/>
        </a:accent5>
        <a:accent6>
          <a:srgbClr val="C28C73"/>
        </a:accent6>
        <a:hlink>
          <a:srgbClr val="CAA966"/>
        </a:hlink>
        <a:folHlink>
          <a:srgbClr val="FFFFCC"/>
        </a:folHlink>
      </a:clrScheme>
      <a:clrMap bg1="lt1" tx1="dk1" bg2="lt2" tx2="dk2" accent1="accent1" accent2="accent2" accent3="accent3" accent4="accent4" accent5="accent5" accent6="accent6" hlink="hlink" folHlink="folHlink"/>
    </a:extraClrScheme>
    <a:extraClrScheme>
      <a:clrScheme name="EXPEDIT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CAA966"/>
        </a:hlink>
        <a:folHlink>
          <a:srgbClr val="969696"/>
        </a:folHlink>
      </a:clrScheme>
      <a:clrMap bg1="lt1" tx1="dk1" bg2="lt2" tx2="dk2" accent1="accent1" accent2="accent2" accent3="accent3" accent4="accent4" accent5="accent5" accent6="accent6" hlink="hlink" folHlink="folHlink"/>
    </a:extraClrScheme>
    <a:extraClrScheme>
      <a:clrScheme name="EXPEDIT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N 4">
        <a:dk1>
          <a:srgbClr val="000000"/>
        </a:dk1>
        <a:lt1>
          <a:srgbClr val="9D7643"/>
        </a:lt1>
        <a:dk2>
          <a:srgbClr val="FFFFFF"/>
        </a:dk2>
        <a:lt2>
          <a:srgbClr val="554025"/>
        </a:lt2>
        <a:accent1>
          <a:srgbClr val="CAA966"/>
        </a:accent1>
        <a:accent2>
          <a:srgbClr val="C25422"/>
        </a:accent2>
        <a:accent3>
          <a:srgbClr val="CCBDB0"/>
        </a:accent3>
        <a:accent4>
          <a:srgbClr val="000000"/>
        </a:accent4>
        <a:accent5>
          <a:srgbClr val="E1D1B8"/>
        </a:accent5>
        <a:accent6>
          <a:srgbClr val="B04B1E"/>
        </a:accent6>
        <a:hlink>
          <a:srgbClr val="8488AC"/>
        </a:hlink>
        <a:folHlink>
          <a:srgbClr val="FFFF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EXPEDITN</Template>
  <TotalTime>1268</TotalTime>
  <Words>240</Words>
  <Application>Microsoft Office PowerPoint</Application>
  <PresentationFormat>On-screen Show (4:3)</PresentationFormat>
  <Paragraphs>73</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Fragile Bombers</vt:lpstr>
      <vt:lpstr>Franklin Gothic Demi Cond</vt:lpstr>
      <vt:lpstr>Arial Black</vt:lpstr>
      <vt:lpstr>Cooper Black</vt:lpstr>
      <vt:lpstr>Times New Roman</vt:lpstr>
      <vt:lpstr>EXPEDITN</vt:lpstr>
      <vt:lpstr>Bible Baptism</vt:lpstr>
      <vt:lpstr>Baptism</vt:lpstr>
      <vt:lpstr>Denominational Opinions Regarding Baptism</vt:lpstr>
      <vt:lpstr>PowerPoint Presentation</vt:lpstr>
      <vt:lpstr>PowerPoint Presentation</vt:lpstr>
      <vt:lpstr>LOOKING AT</vt:lpstr>
      <vt:lpstr>Baptism Cannot:</vt:lpstr>
      <vt:lpstr>Heart Changes</vt:lpstr>
      <vt:lpstr>PowerPoint Presentation</vt:lpstr>
      <vt:lpstr>Baptism Cannot</vt:lpstr>
      <vt:lpstr>Bible Baptism</vt:lpstr>
      <vt:lpstr>Bible Baptism</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Bible Baptism</dc:title>
  <dc:creator>Preferred Customer</dc:creator>
  <cp:lastModifiedBy>Steven J. Wallace</cp:lastModifiedBy>
  <cp:revision>86</cp:revision>
  <dcterms:created xsi:type="dcterms:W3CDTF">2003-04-16T19:53:24Z</dcterms:created>
  <dcterms:modified xsi:type="dcterms:W3CDTF">2016-01-18T18:21:14Z</dcterms:modified>
</cp:coreProperties>
</file>